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78" r:id="rId3"/>
    <p:sldId id="270" r:id="rId4"/>
    <p:sldId id="269" r:id="rId5"/>
    <p:sldId id="271" r:id="rId6"/>
    <p:sldId id="272" r:id="rId7"/>
    <p:sldId id="273" r:id="rId8"/>
    <p:sldId id="274" r:id="rId9"/>
    <p:sldId id="279" r:id="rId10"/>
    <p:sldId id="276" r:id="rId11"/>
    <p:sldId id="277" r:id="rId12"/>
    <p:sldId id="280" r:id="rId13"/>
    <p:sldId id="281" r:id="rId14"/>
    <p:sldId id="282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8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371"/>
    <a:srgbClr val="1D5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 autoAdjust="0"/>
  </p:normalViewPr>
  <p:slideViewPr>
    <p:cSldViewPr snapToGrid="0" showGuides="1">
      <p:cViewPr varScale="1">
        <p:scale>
          <a:sx n="82" d="100"/>
          <a:sy n="82" d="100"/>
        </p:scale>
        <p:origin x="672" y="48"/>
      </p:cViewPr>
      <p:guideLst>
        <p:guide orient="horz" pos="2818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604"/>
    </p:cViewPr>
  </p:sorterViewPr>
  <p:notesViewPr>
    <p:cSldViewPr snapToGrid="0" showGuides="1">
      <p:cViewPr varScale="1">
        <p:scale>
          <a:sx n="118" d="100"/>
          <a:sy n="118" d="100"/>
        </p:scale>
        <p:origin x="500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derly Aguiar" userId="e59752d4-db79-4a64-af85-f31fd9c7e761" providerId="ADAL" clId="{FAB88E31-3427-4D95-AF08-1B17302E91B2}"/>
    <pc:docChg chg="undo redo custSel addSld delSld modSld sldOrd modMainMaster">
      <pc:chgData name="Wederly Aguiar" userId="e59752d4-db79-4a64-af85-f31fd9c7e761" providerId="ADAL" clId="{FAB88E31-3427-4D95-AF08-1B17302E91B2}" dt="2024-05-10T12:22:29.316" v="1127" actId="207"/>
      <pc:docMkLst>
        <pc:docMk/>
      </pc:docMkLst>
      <pc:sldChg chg="del">
        <pc:chgData name="Wederly Aguiar" userId="e59752d4-db79-4a64-af85-f31fd9c7e761" providerId="ADAL" clId="{FAB88E31-3427-4D95-AF08-1B17302E91B2}" dt="2024-05-10T10:22:24.950" v="226" actId="47"/>
        <pc:sldMkLst>
          <pc:docMk/>
          <pc:sldMk cId="0" sldId="256"/>
        </pc:sldMkLst>
      </pc:sldChg>
      <pc:sldChg chg="del">
        <pc:chgData name="Wederly Aguiar" userId="e59752d4-db79-4a64-af85-f31fd9c7e761" providerId="ADAL" clId="{FAB88E31-3427-4D95-AF08-1B17302E91B2}" dt="2024-05-10T10:22:24.950" v="226" actId="47"/>
        <pc:sldMkLst>
          <pc:docMk/>
          <pc:sldMk cId="0" sldId="257"/>
        </pc:sldMkLst>
      </pc:sldChg>
      <pc:sldChg chg="del">
        <pc:chgData name="Wederly Aguiar" userId="e59752d4-db79-4a64-af85-f31fd9c7e761" providerId="ADAL" clId="{FAB88E31-3427-4D95-AF08-1B17302E91B2}" dt="2024-05-10T10:22:24.950" v="226" actId="47"/>
        <pc:sldMkLst>
          <pc:docMk/>
          <pc:sldMk cId="0" sldId="258"/>
        </pc:sldMkLst>
      </pc:sldChg>
      <pc:sldChg chg="del">
        <pc:chgData name="Wederly Aguiar" userId="e59752d4-db79-4a64-af85-f31fd9c7e761" providerId="ADAL" clId="{FAB88E31-3427-4D95-AF08-1B17302E91B2}" dt="2024-05-10T10:22:24.950" v="226" actId="47"/>
        <pc:sldMkLst>
          <pc:docMk/>
          <pc:sldMk cId="0" sldId="259"/>
        </pc:sldMkLst>
      </pc:sldChg>
      <pc:sldChg chg="addSp delSp modSp mod chgLayout">
        <pc:chgData name="Wederly Aguiar" userId="e59752d4-db79-4a64-af85-f31fd9c7e761" providerId="ADAL" clId="{FAB88E31-3427-4D95-AF08-1B17302E91B2}" dt="2024-05-10T12:22:29.316" v="1127" actId="207"/>
        <pc:sldMkLst>
          <pc:docMk/>
          <pc:sldMk cId="3696766339" sldId="268"/>
        </pc:sldMkLst>
        <pc:spChg chg="mod ord">
          <ac:chgData name="Wederly Aguiar" userId="e59752d4-db79-4a64-af85-f31fd9c7e761" providerId="ADAL" clId="{FAB88E31-3427-4D95-AF08-1B17302E91B2}" dt="2024-05-10T12:19:10.218" v="1118" actId="1035"/>
          <ac:spMkLst>
            <pc:docMk/>
            <pc:sldMk cId="3696766339" sldId="268"/>
            <ac:spMk id="2" creationId="{18CE7DD4-6DD3-EAEC-ACD0-767FC470BB64}"/>
          </ac:spMkLst>
        </pc:spChg>
        <pc:spChg chg="add del mod">
          <ac:chgData name="Wederly Aguiar" userId="e59752d4-db79-4a64-af85-f31fd9c7e761" providerId="ADAL" clId="{FAB88E31-3427-4D95-AF08-1B17302E91B2}" dt="2024-05-10T10:01:17.826" v="83" actId="478"/>
          <ac:spMkLst>
            <pc:docMk/>
            <pc:sldMk cId="3696766339" sldId="268"/>
            <ac:spMk id="3" creationId="{459387E9-9C6E-528A-7718-21C057655503}"/>
          </ac:spMkLst>
        </pc:spChg>
        <pc:spChg chg="del">
          <ac:chgData name="Wederly Aguiar" userId="e59752d4-db79-4a64-af85-f31fd9c7e761" providerId="ADAL" clId="{FAB88E31-3427-4D95-AF08-1B17302E91B2}" dt="2024-05-10T10:01:23.457" v="85" actId="478"/>
          <ac:spMkLst>
            <pc:docMk/>
            <pc:sldMk cId="3696766339" sldId="268"/>
            <ac:spMk id="4" creationId="{935DE9B0-381D-F7A7-264D-3258A87D0C9F}"/>
          </ac:spMkLst>
        </pc:spChg>
        <pc:spChg chg="add del mod">
          <ac:chgData name="Wederly Aguiar" userId="e59752d4-db79-4a64-af85-f31fd9c7e761" providerId="ADAL" clId="{FAB88E31-3427-4D95-AF08-1B17302E91B2}" dt="2024-05-10T10:01:09.858" v="81" actId="478"/>
          <ac:spMkLst>
            <pc:docMk/>
            <pc:sldMk cId="3696766339" sldId="268"/>
            <ac:spMk id="7" creationId="{5B385ED3-8E48-1ED2-5E2D-256FE52CAD95}"/>
          </ac:spMkLst>
        </pc:spChg>
        <pc:spChg chg="add del mod">
          <ac:chgData name="Wederly Aguiar" userId="e59752d4-db79-4a64-af85-f31fd9c7e761" providerId="ADAL" clId="{FAB88E31-3427-4D95-AF08-1B17302E91B2}" dt="2024-05-10T10:01:20.933" v="84" actId="478"/>
          <ac:spMkLst>
            <pc:docMk/>
            <pc:sldMk cId="3696766339" sldId="268"/>
            <ac:spMk id="9" creationId="{95DC1B65-FC2F-EEAA-7476-36D139AEC731}"/>
          </ac:spMkLst>
        </pc:spChg>
        <pc:spChg chg="add mod ord">
          <ac:chgData name="Wederly Aguiar" userId="e59752d4-db79-4a64-af85-f31fd9c7e761" providerId="ADAL" clId="{FAB88E31-3427-4D95-AF08-1B17302E91B2}" dt="2024-05-10T12:22:29.316" v="1127" actId="207"/>
          <ac:spMkLst>
            <pc:docMk/>
            <pc:sldMk cId="3696766339" sldId="268"/>
            <ac:spMk id="10" creationId="{C4A3937D-EA82-958A-1F3A-76904937283E}"/>
          </ac:spMkLst>
        </pc:spChg>
        <pc:spChg chg="add mod">
          <ac:chgData name="Wederly Aguiar" userId="e59752d4-db79-4a64-af85-f31fd9c7e761" providerId="ADAL" clId="{FAB88E31-3427-4D95-AF08-1B17302E91B2}" dt="2024-05-10T12:19:10.218" v="1118" actId="1035"/>
          <ac:spMkLst>
            <pc:docMk/>
            <pc:sldMk cId="3696766339" sldId="268"/>
            <ac:spMk id="12" creationId="{C313325B-D8B5-AC63-1E4B-3CDBD90829AD}"/>
          </ac:spMkLst>
        </pc:spChg>
        <pc:spChg chg="add del mod">
          <ac:chgData name="Wederly Aguiar" userId="e59752d4-db79-4a64-af85-f31fd9c7e761" providerId="ADAL" clId="{FAB88E31-3427-4D95-AF08-1B17302E91B2}" dt="2024-05-10T12:14:08.973" v="1054" actId="478"/>
          <ac:spMkLst>
            <pc:docMk/>
            <pc:sldMk cId="3696766339" sldId="268"/>
            <ac:spMk id="13" creationId="{C8B010A5-B23F-1365-0353-B27D072D933A}"/>
          </ac:spMkLst>
        </pc:spChg>
        <pc:spChg chg="add mod ord">
          <ac:chgData name="Wederly Aguiar" userId="e59752d4-db79-4a64-af85-f31fd9c7e761" providerId="ADAL" clId="{FAB88E31-3427-4D95-AF08-1B17302E91B2}" dt="2024-05-10T12:18:36.627" v="1097" actId="167"/>
          <ac:spMkLst>
            <pc:docMk/>
            <pc:sldMk cId="3696766339" sldId="268"/>
            <ac:spMk id="14" creationId="{08C5D9C8-9179-D2F1-FE95-305F67EEDA76}"/>
          </ac:spMkLst>
        </pc:spChg>
        <pc:picChg chg="mod">
          <ac:chgData name="Wederly Aguiar" userId="e59752d4-db79-4a64-af85-f31fd9c7e761" providerId="ADAL" clId="{FAB88E31-3427-4D95-AF08-1B17302E91B2}" dt="2024-05-10T12:19:10.218" v="1118" actId="1035"/>
          <ac:picMkLst>
            <pc:docMk/>
            <pc:sldMk cId="3696766339" sldId="268"/>
            <ac:picMk id="6" creationId="{2B911E1A-FC96-06FD-F541-7894319566F1}"/>
          </ac:picMkLst>
        </pc:picChg>
        <pc:picChg chg="add mod">
          <ac:chgData name="Wederly Aguiar" userId="e59752d4-db79-4a64-af85-f31fd9c7e761" providerId="ADAL" clId="{FAB88E31-3427-4D95-AF08-1B17302E91B2}" dt="2024-05-10T12:19:10.218" v="1118" actId="1035"/>
          <ac:picMkLst>
            <pc:docMk/>
            <pc:sldMk cId="3696766339" sldId="268"/>
            <ac:picMk id="11" creationId="{879087F6-7DF3-7E45-3515-2216DF96C6F2}"/>
          </ac:picMkLst>
        </pc:picChg>
      </pc:sldChg>
      <pc:sldChg chg="new del">
        <pc:chgData name="Wederly Aguiar" userId="e59752d4-db79-4a64-af85-f31fd9c7e761" providerId="ADAL" clId="{FAB88E31-3427-4D95-AF08-1B17302E91B2}" dt="2024-05-10T10:52:29.750" v="321" actId="47"/>
        <pc:sldMkLst>
          <pc:docMk/>
          <pc:sldMk cId="2738105856" sldId="269"/>
        </pc:sldMkLst>
      </pc:sldChg>
      <pc:sldChg chg="new">
        <pc:chgData name="Wederly Aguiar" userId="e59752d4-db79-4a64-af85-f31fd9c7e761" providerId="ADAL" clId="{FAB88E31-3427-4D95-AF08-1B17302E91B2}" dt="2024-05-10T10:52:38.192" v="325" actId="680"/>
        <pc:sldMkLst>
          <pc:docMk/>
          <pc:sldMk cId="2842922127" sldId="269"/>
        </pc:sldMkLst>
      </pc:sldChg>
      <pc:sldChg chg="addSp delSp modSp new mod ord">
        <pc:chgData name="Wederly Aguiar" userId="e59752d4-db79-4a64-af85-f31fd9c7e761" providerId="ADAL" clId="{FAB88E31-3427-4D95-AF08-1B17302E91B2}" dt="2024-05-10T12:13:08.536" v="1043" actId="478"/>
        <pc:sldMkLst>
          <pc:docMk/>
          <pc:sldMk cId="873916652" sldId="270"/>
        </pc:sldMkLst>
        <pc:spChg chg="add mod">
          <ac:chgData name="Wederly Aguiar" userId="e59752d4-db79-4a64-af85-f31fd9c7e761" providerId="ADAL" clId="{FAB88E31-3427-4D95-AF08-1B17302E91B2}" dt="2024-05-10T12:11:33.664" v="1031" actId="207"/>
          <ac:spMkLst>
            <pc:docMk/>
            <pc:sldMk cId="873916652" sldId="270"/>
            <ac:spMk id="4" creationId="{C87FF220-F1EB-540D-5979-DE21649FFFA3}"/>
          </ac:spMkLst>
        </pc:spChg>
        <pc:spChg chg="add del mod ord">
          <ac:chgData name="Wederly Aguiar" userId="e59752d4-db79-4a64-af85-f31fd9c7e761" providerId="ADAL" clId="{FAB88E31-3427-4D95-AF08-1B17302E91B2}" dt="2024-05-10T12:12:52.445" v="1041" actId="478"/>
          <ac:spMkLst>
            <pc:docMk/>
            <pc:sldMk cId="873916652" sldId="270"/>
            <ac:spMk id="5" creationId="{E728E67F-EFDF-65B4-A5B9-A5A493B827CA}"/>
          </ac:spMkLst>
        </pc:spChg>
        <pc:spChg chg="add del mod">
          <ac:chgData name="Wederly Aguiar" userId="e59752d4-db79-4a64-af85-f31fd9c7e761" providerId="ADAL" clId="{FAB88E31-3427-4D95-AF08-1B17302E91B2}" dt="2024-05-10T12:13:05.500" v="1042" actId="478"/>
          <ac:spMkLst>
            <pc:docMk/>
            <pc:sldMk cId="873916652" sldId="270"/>
            <ac:spMk id="9" creationId="{E4FFA61C-F465-CB6D-DF55-1ED379D01EB7}"/>
          </ac:spMkLst>
        </pc:spChg>
        <pc:picChg chg="add del mod">
          <ac:chgData name="Wederly Aguiar" userId="e59752d4-db79-4a64-af85-f31fd9c7e761" providerId="ADAL" clId="{FAB88E31-3427-4D95-AF08-1B17302E91B2}" dt="2024-05-10T12:13:08.536" v="1043" actId="478"/>
          <ac:picMkLst>
            <pc:docMk/>
            <pc:sldMk cId="873916652" sldId="270"/>
            <ac:picMk id="6" creationId="{B788F8FE-81B2-BEE0-F50D-A6A2348E7E3E}"/>
          </ac:picMkLst>
        </pc:picChg>
        <pc:picChg chg="add del mod">
          <ac:chgData name="Wederly Aguiar" userId="e59752d4-db79-4a64-af85-f31fd9c7e761" providerId="ADAL" clId="{FAB88E31-3427-4D95-AF08-1B17302E91B2}" dt="2024-05-10T12:13:05.500" v="1042" actId="478"/>
          <ac:picMkLst>
            <pc:docMk/>
            <pc:sldMk cId="873916652" sldId="270"/>
            <ac:picMk id="7" creationId="{79F29683-3F59-9C8C-03E3-2454E471415C}"/>
          </ac:picMkLst>
        </pc:picChg>
        <pc:picChg chg="add del mod">
          <ac:chgData name="Wederly Aguiar" userId="e59752d4-db79-4a64-af85-f31fd9c7e761" providerId="ADAL" clId="{FAB88E31-3427-4D95-AF08-1B17302E91B2}" dt="2024-05-10T12:13:05.500" v="1042" actId="478"/>
          <ac:picMkLst>
            <pc:docMk/>
            <pc:sldMk cId="873916652" sldId="270"/>
            <ac:picMk id="8" creationId="{83C61DC2-B438-7F9D-535B-D3F46A3E75BE}"/>
          </ac:picMkLst>
        </pc:picChg>
      </pc:sldChg>
      <pc:sldChg chg="new del">
        <pc:chgData name="Wederly Aguiar" userId="e59752d4-db79-4a64-af85-f31fd9c7e761" providerId="ADAL" clId="{FAB88E31-3427-4D95-AF08-1B17302E91B2}" dt="2024-05-10T10:52:31.842" v="324" actId="47"/>
        <pc:sldMkLst>
          <pc:docMk/>
          <pc:sldMk cId="3217859285" sldId="270"/>
        </pc:sldMkLst>
      </pc:sldChg>
      <pc:sldChg chg="del">
        <pc:chgData name="Wederly Aguiar" userId="e59752d4-db79-4a64-af85-f31fd9c7e761" providerId="ADAL" clId="{FAB88E31-3427-4D95-AF08-1B17302E91B2}" dt="2024-05-10T10:22:24.950" v="226" actId="47"/>
        <pc:sldMkLst>
          <pc:docMk/>
          <pc:sldMk cId="0" sldId="271"/>
        </pc:sldMkLst>
      </pc:sldChg>
      <pc:sldChg chg="new">
        <pc:chgData name="Wederly Aguiar" userId="e59752d4-db79-4a64-af85-f31fd9c7e761" providerId="ADAL" clId="{FAB88E31-3427-4D95-AF08-1B17302E91B2}" dt="2024-05-10T10:52:53.742" v="329" actId="680"/>
        <pc:sldMkLst>
          <pc:docMk/>
          <pc:sldMk cId="1012286531" sldId="271"/>
        </pc:sldMkLst>
      </pc:sldChg>
      <pc:sldChg chg="new del">
        <pc:chgData name="Wederly Aguiar" userId="e59752d4-db79-4a64-af85-f31fd9c7e761" providerId="ADAL" clId="{FAB88E31-3427-4D95-AF08-1B17302E91B2}" dt="2024-05-10T10:52:31.417" v="323" actId="47"/>
        <pc:sldMkLst>
          <pc:docMk/>
          <pc:sldMk cId="1015361429" sldId="271"/>
        </pc:sldMkLst>
      </pc:sldChg>
      <pc:sldChg chg="new del">
        <pc:chgData name="Wederly Aguiar" userId="e59752d4-db79-4a64-af85-f31fd9c7e761" providerId="ADAL" clId="{FAB88E31-3427-4D95-AF08-1B17302E91B2}" dt="2024-05-10T10:53:00.821" v="333" actId="680"/>
        <pc:sldMkLst>
          <pc:docMk/>
          <pc:sldMk cId="553887049" sldId="272"/>
        </pc:sldMkLst>
      </pc:sldChg>
      <pc:sldChg chg="new">
        <pc:chgData name="Wederly Aguiar" userId="e59752d4-db79-4a64-af85-f31fd9c7e761" providerId="ADAL" clId="{FAB88E31-3427-4D95-AF08-1B17302E91B2}" dt="2024-05-10T10:53:03.360" v="334" actId="680"/>
        <pc:sldMkLst>
          <pc:docMk/>
          <pc:sldMk cId="1170980615" sldId="272"/>
        </pc:sldMkLst>
      </pc:sldChg>
      <pc:sldChg chg="new del">
        <pc:chgData name="Wederly Aguiar" userId="e59752d4-db79-4a64-af85-f31fd9c7e761" providerId="ADAL" clId="{FAB88E31-3427-4D95-AF08-1B17302E91B2}" dt="2024-05-10T10:52:30.967" v="322" actId="47"/>
        <pc:sldMkLst>
          <pc:docMk/>
          <pc:sldMk cId="3640913821" sldId="272"/>
        </pc:sldMkLst>
      </pc:sldChg>
      <pc:sldChg chg="new del">
        <pc:chgData name="Wederly Aguiar" userId="e59752d4-db79-4a64-af85-f31fd9c7e761" providerId="ADAL" clId="{FAB88E31-3427-4D95-AF08-1B17302E91B2}" dt="2024-05-10T10:52:57.805" v="331" actId="680"/>
        <pc:sldMkLst>
          <pc:docMk/>
          <pc:sldMk cId="3697029157" sldId="272"/>
        </pc:sldMkLst>
      </pc:sldChg>
      <pc:sldChg chg="new">
        <pc:chgData name="Wederly Aguiar" userId="e59752d4-db79-4a64-af85-f31fd9c7e761" providerId="ADAL" clId="{FAB88E31-3427-4D95-AF08-1B17302E91B2}" dt="2024-05-10T10:53:07.377" v="335" actId="680"/>
        <pc:sldMkLst>
          <pc:docMk/>
          <pc:sldMk cId="3258070453" sldId="273"/>
        </pc:sldMkLst>
      </pc:sldChg>
      <pc:sldChg chg="new">
        <pc:chgData name="Wederly Aguiar" userId="e59752d4-db79-4a64-af85-f31fd9c7e761" providerId="ADAL" clId="{FAB88E31-3427-4D95-AF08-1B17302E91B2}" dt="2024-05-10T10:53:10.559" v="336" actId="680"/>
        <pc:sldMkLst>
          <pc:docMk/>
          <pc:sldMk cId="2780023022" sldId="274"/>
        </pc:sldMkLst>
      </pc:sldChg>
      <pc:sldChg chg="new">
        <pc:chgData name="Wederly Aguiar" userId="e59752d4-db79-4a64-af85-f31fd9c7e761" providerId="ADAL" clId="{FAB88E31-3427-4D95-AF08-1B17302E91B2}" dt="2024-05-10T10:53:13.675" v="337" actId="680"/>
        <pc:sldMkLst>
          <pc:docMk/>
          <pc:sldMk cId="751555732" sldId="275"/>
        </pc:sldMkLst>
      </pc:sldChg>
      <pc:sldChg chg="del">
        <pc:chgData name="Wederly Aguiar" userId="e59752d4-db79-4a64-af85-f31fd9c7e761" providerId="ADAL" clId="{FAB88E31-3427-4D95-AF08-1B17302E91B2}" dt="2024-05-10T10:22:24.950" v="226" actId="47"/>
        <pc:sldMkLst>
          <pc:docMk/>
          <pc:sldMk cId="4243604279" sldId="275"/>
        </pc:sldMkLst>
      </pc:sldChg>
      <pc:sldChg chg="del">
        <pc:chgData name="Wederly Aguiar" userId="e59752d4-db79-4a64-af85-f31fd9c7e761" providerId="ADAL" clId="{FAB88E31-3427-4D95-AF08-1B17302E91B2}" dt="2024-05-10T10:22:24.950" v="226" actId="47"/>
        <pc:sldMkLst>
          <pc:docMk/>
          <pc:sldMk cId="502622824" sldId="276"/>
        </pc:sldMkLst>
      </pc:sldChg>
      <pc:sldChg chg="new">
        <pc:chgData name="Wederly Aguiar" userId="e59752d4-db79-4a64-af85-f31fd9c7e761" providerId="ADAL" clId="{FAB88E31-3427-4D95-AF08-1B17302E91B2}" dt="2024-05-10T10:53:16.536" v="338" actId="680"/>
        <pc:sldMkLst>
          <pc:docMk/>
          <pc:sldMk cId="1502762053" sldId="276"/>
        </pc:sldMkLst>
      </pc:sldChg>
      <pc:sldChg chg="new del">
        <pc:chgData name="Wederly Aguiar" userId="e59752d4-db79-4a64-af85-f31fd9c7e761" providerId="ADAL" clId="{FAB88E31-3427-4D95-AF08-1B17302E91B2}" dt="2024-05-10T10:56:24.531" v="340" actId="47"/>
        <pc:sldMkLst>
          <pc:docMk/>
          <pc:sldMk cId="2220083810" sldId="277"/>
        </pc:sldMkLst>
      </pc:sldChg>
      <pc:sldChg chg="new">
        <pc:chgData name="Wederly Aguiar" userId="e59752d4-db79-4a64-af85-f31fd9c7e761" providerId="ADAL" clId="{FAB88E31-3427-4D95-AF08-1B17302E91B2}" dt="2024-05-10T10:57:41.528" v="342" actId="680"/>
        <pc:sldMkLst>
          <pc:docMk/>
          <pc:sldMk cId="2834312131" sldId="277"/>
        </pc:sldMkLst>
      </pc:sldChg>
      <pc:sldChg chg="del">
        <pc:chgData name="Wederly Aguiar" userId="e59752d4-db79-4a64-af85-f31fd9c7e761" providerId="ADAL" clId="{FAB88E31-3427-4D95-AF08-1B17302E91B2}" dt="2024-05-10T10:22:24.950" v="226" actId="47"/>
        <pc:sldMkLst>
          <pc:docMk/>
          <pc:sldMk cId="3600048114" sldId="277"/>
        </pc:sldMkLst>
      </pc:sldChg>
      <pc:sldChg chg="addSp modSp new">
        <pc:chgData name="Wederly Aguiar" userId="e59752d4-db79-4a64-af85-f31fd9c7e761" providerId="ADAL" clId="{FAB88E31-3427-4D95-AF08-1B17302E91B2}" dt="2024-05-10T12:08:12.622" v="1006"/>
        <pc:sldMkLst>
          <pc:docMk/>
          <pc:sldMk cId="4283251000" sldId="278"/>
        </pc:sldMkLst>
        <pc:spChg chg="add mod">
          <ac:chgData name="Wederly Aguiar" userId="e59752d4-db79-4a64-af85-f31fd9c7e761" providerId="ADAL" clId="{FAB88E31-3427-4D95-AF08-1B17302E91B2}" dt="2024-05-10T12:08:12.622" v="1006"/>
          <ac:spMkLst>
            <pc:docMk/>
            <pc:sldMk cId="4283251000" sldId="278"/>
            <ac:spMk id="3" creationId="{E6E53BE9-D461-FA88-02F0-25F5BB140391}"/>
          </ac:spMkLst>
        </pc:spChg>
      </pc:sldChg>
      <pc:sldChg chg="del">
        <pc:chgData name="Wederly Aguiar" userId="e59752d4-db79-4a64-af85-f31fd9c7e761" providerId="ADAL" clId="{FAB88E31-3427-4D95-AF08-1B17302E91B2}" dt="2024-05-10T10:22:24.950" v="226" actId="47"/>
        <pc:sldMkLst>
          <pc:docMk/>
          <pc:sldMk cId="749018169" sldId="279"/>
        </pc:sldMkLst>
      </pc:sldChg>
      <pc:sldChg chg="new del">
        <pc:chgData name="Wederly Aguiar" userId="e59752d4-db79-4a64-af85-f31fd9c7e761" providerId="ADAL" clId="{FAB88E31-3427-4D95-AF08-1B17302E91B2}" dt="2024-05-10T12:15:29.168" v="1087" actId="47"/>
        <pc:sldMkLst>
          <pc:docMk/>
          <pc:sldMk cId="1713288073" sldId="279"/>
        </pc:sldMkLst>
      </pc:sldChg>
      <pc:sldChg chg="new del">
        <pc:chgData name="Wederly Aguiar" userId="e59752d4-db79-4a64-af85-f31fd9c7e761" providerId="ADAL" clId="{FAB88E31-3427-4D95-AF08-1B17302E91B2}" dt="2024-05-10T11:43:44.219" v="422" actId="47"/>
        <pc:sldMkLst>
          <pc:docMk/>
          <pc:sldMk cId="2291151881" sldId="279"/>
        </pc:sldMkLst>
      </pc:sldChg>
      <pc:sldChg chg="del">
        <pc:chgData name="Wederly Aguiar" userId="e59752d4-db79-4a64-af85-f31fd9c7e761" providerId="ADAL" clId="{FAB88E31-3427-4D95-AF08-1B17302E91B2}" dt="2024-05-10T10:22:24.950" v="226" actId="47"/>
        <pc:sldMkLst>
          <pc:docMk/>
          <pc:sldMk cId="0" sldId="281"/>
        </pc:sldMkLst>
      </pc:sldChg>
      <pc:sldChg chg="del">
        <pc:chgData name="Wederly Aguiar" userId="e59752d4-db79-4a64-af85-f31fd9c7e761" providerId="ADAL" clId="{FAB88E31-3427-4D95-AF08-1B17302E91B2}" dt="2024-05-10T10:22:24.950" v="226" actId="47"/>
        <pc:sldMkLst>
          <pc:docMk/>
          <pc:sldMk cId="0" sldId="389"/>
        </pc:sldMkLst>
      </pc:sldChg>
      <pc:sldChg chg="del">
        <pc:chgData name="Wederly Aguiar" userId="e59752d4-db79-4a64-af85-f31fd9c7e761" providerId="ADAL" clId="{FAB88E31-3427-4D95-AF08-1B17302E91B2}" dt="2024-05-10T10:22:24.950" v="226" actId="47"/>
        <pc:sldMkLst>
          <pc:docMk/>
          <pc:sldMk cId="0" sldId="390"/>
        </pc:sldMkLst>
      </pc:sldChg>
      <pc:sldChg chg="del">
        <pc:chgData name="Wederly Aguiar" userId="e59752d4-db79-4a64-af85-f31fd9c7e761" providerId="ADAL" clId="{FAB88E31-3427-4D95-AF08-1B17302E91B2}" dt="2024-05-10T10:22:24.950" v="226" actId="47"/>
        <pc:sldMkLst>
          <pc:docMk/>
          <pc:sldMk cId="2986799380" sldId="392"/>
        </pc:sldMkLst>
      </pc:sldChg>
      <pc:sldChg chg="del">
        <pc:chgData name="Wederly Aguiar" userId="e59752d4-db79-4a64-af85-f31fd9c7e761" providerId="ADAL" clId="{FAB88E31-3427-4D95-AF08-1B17302E91B2}" dt="2024-05-10T10:22:24.950" v="226" actId="47"/>
        <pc:sldMkLst>
          <pc:docMk/>
          <pc:sldMk cId="879013757" sldId="440"/>
        </pc:sldMkLst>
      </pc:sldChg>
      <pc:sldChg chg="modSp del mod">
        <pc:chgData name="Wederly Aguiar" userId="e59752d4-db79-4a64-af85-f31fd9c7e761" providerId="ADAL" clId="{FAB88E31-3427-4D95-AF08-1B17302E91B2}" dt="2024-05-10T10:22:24.950" v="226" actId="47"/>
        <pc:sldMkLst>
          <pc:docMk/>
          <pc:sldMk cId="2378022351" sldId="442"/>
        </pc:sldMkLst>
        <pc:spChg chg="mod">
          <ac:chgData name="Wederly Aguiar" userId="e59752d4-db79-4a64-af85-f31fd9c7e761" providerId="ADAL" clId="{FAB88E31-3427-4D95-AF08-1B17302E91B2}" dt="2024-05-10T09:54:04.842" v="46" actId="27636"/>
          <ac:spMkLst>
            <pc:docMk/>
            <pc:sldMk cId="2378022351" sldId="442"/>
            <ac:spMk id="3" creationId="{4107F764-DB30-94E4-08C6-ABD31CB2B688}"/>
          </ac:spMkLst>
        </pc:spChg>
      </pc:sldChg>
      <pc:sldChg chg="del">
        <pc:chgData name="Wederly Aguiar" userId="e59752d4-db79-4a64-af85-f31fd9c7e761" providerId="ADAL" clId="{FAB88E31-3427-4D95-AF08-1B17302E91B2}" dt="2024-05-10T10:22:24.950" v="226" actId="47"/>
        <pc:sldMkLst>
          <pc:docMk/>
          <pc:sldMk cId="2095475710" sldId="443"/>
        </pc:sldMkLst>
      </pc:sldChg>
      <pc:sldChg chg="del">
        <pc:chgData name="Wederly Aguiar" userId="e59752d4-db79-4a64-af85-f31fd9c7e761" providerId="ADAL" clId="{FAB88E31-3427-4D95-AF08-1B17302E91B2}" dt="2024-05-10T10:22:24.950" v="226" actId="47"/>
        <pc:sldMkLst>
          <pc:docMk/>
          <pc:sldMk cId="464005513" sldId="445"/>
        </pc:sldMkLst>
      </pc:sldChg>
      <pc:sldChg chg="del">
        <pc:chgData name="Wederly Aguiar" userId="e59752d4-db79-4a64-af85-f31fd9c7e761" providerId="ADAL" clId="{FAB88E31-3427-4D95-AF08-1B17302E91B2}" dt="2024-05-10T10:22:24.950" v="226" actId="47"/>
        <pc:sldMkLst>
          <pc:docMk/>
          <pc:sldMk cId="628637314" sldId="446"/>
        </pc:sldMkLst>
      </pc:sldChg>
      <pc:sldChg chg="del">
        <pc:chgData name="Wederly Aguiar" userId="e59752d4-db79-4a64-af85-f31fd9c7e761" providerId="ADAL" clId="{FAB88E31-3427-4D95-AF08-1B17302E91B2}" dt="2024-05-10T10:22:24.950" v="226" actId="47"/>
        <pc:sldMkLst>
          <pc:docMk/>
          <pc:sldMk cId="1313903040" sldId="447"/>
        </pc:sldMkLst>
      </pc:sldChg>
      <pc:sldChg chg="del">
        <pc:chgData name="Wederly Aguiar" userId="e59752d4-db79-4a64-af85-f31fd9c7e761" providerId="ADAL" clId="{FAB88E31-3427-4D95-AF08-1B17302E91B2}" dt="2024-05-10T10:22:24.950" v="226" actId="47"/>
        <pc:sldMkLst>
          <pc:docMk/>
          <pc:sldMk cId="2628100623" sldId="448"/>
        </pc:sldMkLst>
      </pc:sldChg>
      <pc:sldChg chg="del">
        <pc:chgData name="Wederly Aguiar" userId="e59752d4-db79-4a64-af85-f31fd9c7e761" providerId="ADAL" clId="{FAB88E31-3427-4D95-AF08-1B17302E91B2}" dt="2024-05-10T10:22:24.950" v="226" actId="47"/>
        <pc:sldMkLst>
          <pc:docMk/>
          <pc:sldMk cId="3276288545" sldId="449"/>
        </pc:sldMkLst>
      </pc:sldChg>
      <pc:sldChg chg="modSp del mod">
        <pc:chgData name="Wederly Aguiar" userId="e59752d4-db79-4a64-af85-f31fd9c7e761" providerId="ADAL" clId="{FAB88E31-3427-4D95-AF08-1B17302E91B2}" dt="2024-05-10T10:22:24.950" v="226" actId="47"/>
        <pc:sldMkLst>
          <pc:docMk/>
          <pc:sldMk cId="3512588749" sldId="451"/>
        </pc:sldMkLst>
        <pc:spChg chg="mod">
          <ac:chgData name="Wederly Aguiar" userId="e59752d4-db79-4a64-af85-f31fd9c7e761" providerId="ADAL" clId="{FAB88E31-3427-4D95-AF08-1B17302E91B2}" dt="2024-05-10T09:47:54.827" v="3" actId="27636"/>
          <ac:spMkLst>
            <pc:docMk/>
            <pc:sldMk cId="3512588749" sldId="451"/>
            <ac:spMk id="3" creationId="{459387E9-9C6E-528A-7718-21C057655503}"/>
          </ac:spMkLst>
        </pc:spChg>
      </pc:sldChg>
      <pc:sldChg chg="modSp del mod">
        <pc:chgData name="Wederly Aguiar" userId="e59752d4-db79-4a64-af85-f31fd9c7e761" providerId="ADAL" clId="{FAB88E31-3427-4D95-AF08-1B17302E91B2}" dt="2024-05-10T10:22:24.950" v="226" actId="47"/>
        <pc:sldMkLst>
          <pc:docMk/>
          <pc:sldMk cId="1960038991" sldId="452"/>
        </pc:sldMkLst>
        <pc:spChg chg="mod">
          <ac:chgData name="Wederly Aguiar" userId="e59752d4-db79-4a64-af85-f31fd9c7e761" providerId="ADAL" clId="{FAB88E31-3427-4D95-AF08-1B17302E91B2}" dt="2024-05-10T09:47:54.846" v="4" actId="27636"/>
          <ac:spMkLst>
            <pc:docMk/>
            <pc:sldMk cId="1960038991" sldId="452"/>
            <ac:spMk id="3" creationId="{459387E9-9C6E-528A-7718-21C057655503}"/>
          </ac:spMkLst>
        </pc:spChg>
      </pc:sldChg>
      <pc:sldChg chg="modSp del mod">
        <pc:chgData name="Wederly Aguiar" userId="e59752d4-db79-4a64-af85-f31fd9c7e761" providerId="ADAL" clId="{FAB88E31-3427-4D95-AF08-1B17302E91B2}" dt="2024-05-10T10:22:24.950" v="226" actId="47"/>
        <pc:sldMkLst>
          <pc:docMk/>
          <pc:sldMk cId="2145435945" sldId="453"/>
        </pc:sldMkLst>
        <pc:spChg chg="mod">
          <ac:chgData name="Wederly Aguiar" userId="e59752d4-db79-4a64-af85-f31fd9c7e761" providerId="ADAL" clId="{FAB88E31-3427-4D95-AF08-1B17302E91B2}" dt="2024-05-10T09:47:54.863" v="5" actId="27636"/>
          <ac:spMkLst>
            <pc:docMk/>
            <pc:sldMk cId="2145435945" sldId="453"/>
            <ac:spMk id="3" creationId="{459387E9-9C6E-528A-7718-21C057655503}"/>
          </ac:spMkLst>
        </pc:spChg>
      </pc:sldChg>
      <pc:sldChg chg="del">
        <pc:chgData name="Wederly Aguiar" userId="e59752d4-db79-4a64-af85-f31fd9c7e761" providerId="ADAL" clId="{FAB88E31-3427-4D95-AF08-1B17302E91B2}" dt="2024-05-10T10:22:24.950" v="226" actId="47"/>
        <pc:sldMkLst>
          <pc:docMk/>
          <pc:sldMk cId="3137667397" sldId="455"/>
        </pc:sldMkLst>
      </pc:sldChg>
      <pc:sldChg chg="del">
        <pc:chgData name="Wederly Aguiar" userId="e59752d4-db79-4a64-af85-f31fd9c7e761" providerId="ADAL" clId="{FAB88E31-3427-4D95-AF08-1B17302E91B2}" dt="2024-05-10T10:22:24.950" v="226" actId="47"/>
        <pc:sldMkLst>
          <pc:docMk/>
          <pc:sldMk cId="1810933903" sldId="456"/>
        </pc:sldMkLst>
      </pc:sldChg>
      <pc:sldChg chg="del">
        <pc:chgData name="Wederly Aguiar" userId="e59752d4-db79-4a64-af85-f31fd9c7e761" providerId="ADAL" clId="{FAB88E31-3427-4D95-AF08-1B17302E91B2}" dt="2024-05-10T10:22:24.950" v="226" actId="47"/>
        <pc:sldMkLst>
          <pc:docMk/>
          <pc:sldMk cId="4149454930" sldId="457"/>
        </pc:sldMkLst>
      </pc:sldChg>
      <pc:sldChg chg="del">
        <pc:chgData name="Wederly Aguiar" userId="e59752d4-db79-4a64-af85-f31fd9c7e761" providerId="ADAL" clId="{FAB88E31-3427-4D95-AF08-1B17302E91B2}" dt="2024-05-10T10:22:24.950" v="226" actId="47"/>
        <pc:sldMkLst>
          <pc:docMk/>
          <pc:sldMk cId="2595744436" sldId="458"/>
        </pc:sldMkLst>
      </pc:sldChg>
      <pc:sldChg chg="modSp del mod">
        <pc:chgData name="Wederly Aguiar" userId="e59752d4-db79-4a64-af85-f31fd9c7e761" providerId="ADAL" clId="{FAB88E31-3427-4D95-AF08-1B17302E91B2}" dt="2024-05-10T10:22:24.950" v="226" actId="47"/>
        <pc:sldMkLst>
          <pc:docMk/>
          <pc:sldMk cId="386016693" sldId="459"/>
        </pc:sldMkLst>
        <pc:spChg chg="mod">
          <ac:chgData name="Wederly Aguiar" userId="e59752d4-db79-4a64-af85-f31fd9c7e761" providerId="ADAL" clId="{FAB88E31-3427-4D95-AF08-1B17302E91B2}" dt="2024-05-10T09:48:13.632" v="7" actId="27636"/>
          <ac:spMkLst>
            <pc:docMk/>
            <pc:sldMk cId="386016693" sldId="459"/>
            <ac:spMk id="5" creationId="{5D9A1C58-534F-759A-4282-B6930FBE5586}"/>
          </ac:spMkLst>
        </pc:spChg>
      </pc:sldChg>
      <pc:sldChg chg="new del">
        <pc:chgData name="Wederly Aguiar" userId="e59752d4-db79-4a64-af85-f31fd9c7e761" providerId="ADAL" clId="{FAB88E31-3427-4D95-AF08-1B17302E91B2}" dt="2024-05-10T10:01:29.876" v="87" actId="680"/>
        <pc:sldMkLst>
          <pc:docMk/>
          <pc:sldMk cId="3997382379" sldId="460"/>
        </pc:sldMkLst>
      </pc:sldChg>
      <pc:sldMasterChg chg="addSp delSp modSp mod setBg modSldLayout">
        <pc:chgData name="Wederly Aguiar" userId="e59752d4-db79-4a64-af85-f31fd9c7e761" providerId="ADAL" clId="{FAB88E31-3427-4D95-AF08-1B17302E91B2}" dt="2024-05-10T12:21:20.053" v="1124" actId="14100"/>
        <pc:sldMasterMkLst>
          <pc:docMk/>
          <pc:sldMasterMk cId="1813209595" sldId="2147483648"/>
        </pc:sldMasterMkLst>
        <pc:spChg chg="mod">
          <ac:chgData name="Wederly Aguiar" userId="e59752d4-db79-4a64-af85-f31fd9c7e761" providerId="ADAL" clId="{FAB88E31-3427-4D95-AF08-1B17302E91B2}" dt="2024-05-10T09:53:49.337" v="43" actId="14100"/>
          <ac:spMkLst>
            <pc:docMk/>
            <pc:sldMasterMk cId="1813209595" sldId="2147483648"/>
            <ac:spMk id="3" creationId="{5408C3CB-9447-1FA7-CAD0-CE47DABC3B03}"/>
          </ac:spMkLst>
        </pc:spChg>
        <pc:spChg chg="del">
          <ac:chgData name="Wederly Aguiar" userId="e59752d4-db79-4a64-af85-f31fd9c7e761" providerId="ADAL" clId="{FAB88E31-3427-4D95-AF08-1B17302E91B2}" dt="2024-05-10T09:49:33.247" v="16" actId="478"/>
          <ac:spMkLst>
            <pc:docMk/>
            <pc:sldMasterMk cId="1813209595" sldId="2147483648"/>
            <ac:spMk id="4" creationId="{520158FE-B62B-17BB-059F-9C904193A2DE}"/>
          </ac:spMkLst>
        </pc:spChg>
        <pc:spChg chg="del">
          <ac:chgData name="Wederly Aguiar" userId="e59752d4-db79-4a64-af85-f31fd9c7e761" providerId="ADAL" clId="{FAB88E31-3427-4D95-AF08-1B17302E91B2}" dt="2024-05-10T09:49:33.247" v="16" actId="478"/>
          <ac:spMkLst>
            <pc:docMk/>
            <pc:sldMasterMk cId="1813209595" sldId="2147483648"/>
            <ac:spMk id="5" creationId="{A274FA42-0A10-E774-3A71-4EF3500D0678}"/>
          </ac:spMkLst>
        </pc:spChg>
        <pc:spChg chg="del">
          <ac:chgData name="Wederly Aguiar" userId="e59752d4-db79-4a64-af85-f31fd9c7e761" providerId="ADAL" clId="{FAB88E31-3427-4D95-AF08-1B17302E91B2}" dt="2024-05-10T09:49:33.247" v="16" actId="478"/>
          <ac:spMkLst>
            <pc:docMk/>
            <pc:sldMasterMk cId="1813209595" sldId="2147483648"/>
            <ac:spMk id="6" creationId="{1017A778-C599-4F39-E613-FBDC3A56A262}"/>
          </ac:spMkLst>
        </pc:spChg>
        <pc:picChg chg="add del mod">
          <ac:chgData name="Wederly Aguiar" userId="e59752d4-db79-4a64-af85-f31fd9c7e761" providerId="ADAL" clId="{FAB88E31-3427-4D95-AF08-1B17302E91B2}" dt="2024-05-10T10:17:31.456" v="220" actId="478"/>
          <ac:picMkLst>
            <pc:docMk/>
            <pc:sldMasterMk cId="1813209595" sldId="2147483648"/>
            <ac:picMk id="7" creationId="{10849BAF-7DAD-D62E-EB59-960DEB574BA1}"/>
          </ac:picMkLst>
        </pc:picChg>
        <pc:sldLayoutChg chg="addSp delSp modSp mod setBg">
          <pc:chgData name="Wederly Aguiar" userId="e59752d4-db79-4a64-af85-f31fd9c7e761" providerId="ADAL" clId="{FAB88E31-3427-4D95-AF08-1B17302E91B2}" dt="2024-05-10T12:17:52.545" v="1093" actId="478"/>
          <pc:sldLayoutMkLst>
            <pc:docMk/>
            <pc:sldMasterMk cId="1813209595" sldId="2147483648"/>
            <pc:sldLayoutMk cId="1789990055" sldId="2147483649"/>
          </pc:sldLayoutMkLst>
          <pc:spChg chg="mod">
            <ac:chgData name="Wederly Aguiar" userId="e59752d4-db79-4a64-af85-f31fd9c7e761" providerId="ADAL" clId="{FAB88E31-3427-4D95-AF08-1B17302E91B2}" dt="2024-05-10T10:06:14.028" v="94" actId="3064"/>
            <ac:spMkLst>
              <pc:docMk/>
              <pc:sldMasterMk cId="1813209595" sldId="2147483648"/>
              <pc:sldLayoutMk cId="1789990055" sldId="2147483649"/>
              <ac:spMk id="3" creationId="{967B6B89-FBAD-60D6-5BF2-BDB9242D94E4}"/>
            </ac:spMkLst>
          </pc:spChg>
          <pc:spChg chg="del">
            <ac:chgData name="Wederly Aguiar" userId="e59752d4-db79-4a64-af85-f31fd9c7e761" providerId="ADAL" clId="{FAB88E31-3427-4D95-AF08-1B17302E91B2}" dt="2024-05-10T09:50:03.523" v="19" actId="478"/>
            <ac:spMkLst>
              <pc:docMk/>
              <pc:sldMasterMk cId="1813209595" sldId="2147483648"/>
              <pc:sldLayoutMk cId="1789990055" sldId="2147483649"/>
              <ac:spMk id="4" creationId="{D326C914-9B6A-9B38-0C5E-263FA3011F5C}"/>
            </ac:spMkLst>
          </pc:spChg>
          <pc:spChg chg="del">
            <ac:chgData name="Wederly Aguiar" userId="e59752d4-db79-4a64-af85-f31fd9c7e761" providerId="ADAL" clId="{FAB88E31-3427-4D95-AF08-1B17302E91B2}" dt="2024-05-10T09:50:03.523" v="19" actId="478"/>
            <ac:spMkLst>
              <pc:docMk/>
              <pc:sldMasterMk cId="1813209595" sldId="2147483648"/>
              <pc:sldLayoutMk cId="1789990055" sldId="2147483649"/>
              <ac:spMk id="5" creationId="{9826FF8A-4DB0-DDC3-6200-8F52F34C0D64}"/>
            </ac:spMkLst>
          </pc:spChg>
          <pc:spChg chg="del">
            <ac:chgData name="Wederly Aguiar" userId="e59752d4-db79-4a64-af85-f31fd9c7e761" providerId="ADAL" clId="{FAB88E31-3427-4D95-AF08-1B17302E91B2}" dt="2024-05-10T09:50:03.523" v="19" actId="478"/>
            <ac:spMkLst>
              <pc:docMk/>
              <pc:sldMasterMk cId="1813209595" sldId="2147483648"/>
              <pc:sldLayoutMk cId="1789990055" sldId="2147483649"/>
              <ac:spMk id="6" creationId="{2050BEA1-5583-4165-5977-83A091816552}"/>
            </ac:spMkLst>
          </pc:spChg>
          <pc:spChg chg="add del mod">
            <ac:chgData name="Wederly Aguiar" userId="e59752d4-db79-4a64-af85-f31fd9c7e761" providerId="ADAL" clId="{FAB88E31-3427-4D95-AF08-1B17302E91B2}" dt="2024-05-10T10:21:26.033" v="224" actId="478"/>
            <ac:spMkLst>
              <pc:docMk/>
              <pc:sldMasterMk cId="1813209595" sldId="2147483648"/>
              <pc:sldLayoutMk cId="1789990055" sldId="2147483649"/>
              <ac:spMk id="10" creationId="{A018F502-0EFD-A65A-AD0A-992DFA2B0EC6}"/>
            </ac:spMkLst>
          </pc:spChg>
          <pc:spChg chg="add del mod">
            <ac:chgData name="Wederly Aguiar" userId="e59752d4-db79-4a64-af85-f31fd9c7e761" providerId="ADAL" clId="{FAB88E31-3427-4D95-AF08-1B17302E91B2}" dt="2024-05-10T12:17:52.545" v="1093" actId="478"/>
            <ac:spMkLst>
              <pc:docMk/>
              <pc:sldMasterMk cId="1813209595" sldId="2147483648"/>
              <pc:sldLayoutMk cId="1789990055" sldId="2147483649"/>
              <ac:spMk id="14" creationId="{99B46C37-67EF-237A-935B-603F5C6608F8}"/>
            </ac:spMkLst>
          </pc:spChg>
          <pc:spChg chg="add del mod">
            <ac:chgData name="Wederly Aguiar" userId="e59752d4-db79-4a64-af85-f31fd9c7e761" providerId="ADAL" clId="{FAB88E31-3427-4D95-AF08-1B17302E91B2}" dt="2024-05-10T12:17:52.545" v="1093" actId="478"/>
            <ac:spMkLst>
              <pc:docMk/>
              <pc:sldMasterMk cId="1813209595" sldId="2147483648"/>
              <pc:sldLayoutMk cId="1789990055" sldId="2147483649"/>
              <ac:spMk id="15" creationId="{0EE5498B-FDA4-4560-AF51-B42487FD9805}"/>
            </ac:spMkLst>
          </pc:spChg>
          <pc:picChg chg="add del mod">
            <ac:chgData name="Wederly Aguiar" userId="e59752d4-db79-4a64-af85-f31fd9c7e761" providerId="ADAL" clId="{FAB88E31-3427-4D95-AF08-1B17302E91B2}" dt="2024-05-10T10:17:13.923" v="219" actId="478"/>
            <ac:picMkLst>
              <pc:docMk/>
              <pc:sldMasterMk cId="1813209595" sldId="2147483648"/>
              <pc:sldLayoutMk cId="1789990055" sldId="2147483649"/>
              <ac:picMk id="7" creationId="{19F57E8B-387F-D909-F9C6-C582774F9FF2}"/>
            </ac:picMkLst>
          </pc:picChg>
          <pc:picChg chg="add del mod">
            <ac:chgData name="Wederly Aguiar" userId="e59752d4-db79-4a64-af85-f31fd9c7e761" providerId="ADAL" clId="{FAB88E31-3427-4D95-AF08-1B17302E91B2}" dt="2024-05-10T10:21:26.033" v="224" actId="478"/>
            <ac:picMkLst>
              <pc:docMk/>
              <pc:sldMasterMk cId="1813209595" sldId="2147483648"/>
              <pc:sldLayoutMk cId="1789990055" sldId="2147483649"/>
              <ac:picMk id="8" creationId="{BFE458D5-C397-3710-6584-211791029405}"/>
            </ac:picMkLst>
          </pc:picChg>
          <pc:picChg chg="add del mod">
            <ac:chgData name="Wederly Aguiar" userId="e59752d4-db79-4a64-af85-f31fd9c7e761" providerId="ADAL" clId="{FAB88E31-3427-4D95-AF08-1B17302E91B2}" dt="2024-05-10T10:21:26.033" v="224" actId="478"/>
            <ac:picMkLst>
              <pc:docMk/>
              <pc:sldMasterMk cId="1813209595" sldId="2147483648"/>
              <pc:sldLayoutMk cId="1789990055" sldId="2147483649"/>
              <ac:picMk id="9" creationId="{22A69C6C-3FA9-F688-8F00-C14F17803173}"/>
            </ac:picMkLst>
          </pc:picChg>
          <pc:picChg chg="add del mod">
            <ac:chgData name="Wederly Aguiar" userId="e59752d4-db79-4a64-af85-f31fd9c7e761" providerId="ADAL" clId="{FAB88E31-3427-4D95-AF08-1B17302E91B2}" dt="2024-05-10T12:17:52.545" v="1093" actId="478"/>
            <ac:picMkLst>
              <pc:docMk/>
              <pc:sldMasterMk cId="1813209595" sldId="2147483648"/>
              <pc:sldLayoutMk cId="1789990055" sldId="2147483649"/>
              <ac:picMk id="11" creationId="{3D7D1122-3826-D177-6A2E-B8514E601423}"/>
            </ac:picMkLst>
          </pc:picChg>
          <pc:picChg chg="add del mod">
            <ac:chgData name="Wederly Aguiar" userId="e59752d4-db79-4a64-af85-f31fd9c7e761" providerId="ADAL" clId="{FAB88E31-3427-4D95-AF08-1B17302E91B2}" dt="2024-05-10T12:17:52.545" v="1093" actId="478"/>
            <ac:picMkLst>
              <pc:docMk/>
              <pc:sldMasterMk cId="1813209595" sldId="2147483648"/>
              <pc:sldLayoutMk cId="1789990055" sldId="2147483649"/>
              <ac:picMk id="12" creationId="{00363691-12E4-92F8-F2F0-ABE09A495CDA}"/>
            </ac:picMkLst>
          </pc:picChg>
          <pc:picChg chg="add del mod">
            <ac:chgData name="Wederly Aguiar" userId="e59752d4-db79-4a64-af85-f31fd9c7e761" providerId="ADAL" clId="{FAB88E31-3427-4D95-AF08-1B17302E91B2}" dt="2024-05-10T12:17:52.545" v="1093" actId="478"/>
            <ac:picMkLst>
              <pc:docMk/>
              <pc:sldMasterMk cId="1813209595" sldId="2147483648"/>
              <pc:sldLayoutMk cId="1789990055" sldId="2147483649"/>
              <ac:picMk id="13" creationId="{D355CF82-816E-F82A-6D08-B34731F9F2FE}"/>
            </ac:picMkLst>
          </pc:picChg>
        </pc:sldLayoutChg>
        <pc:sldLayoutChg chg="addSp delSp modSp mod setBg">
          <pc:chgData name="Wederly Aguiar" userId="e59752d4-db79-4a64-af85-f31fd9c7e761" providerId="ADAL" clId="{FAB88E31-3427-4D95-AF08-1B17302E91B2}" dt="2024-05-10T12:20:52.256" v="1119" actId="14100"/>
          <pc:sldLayoutMkLst>
            <pc:docMk/>
            <pc:sldMasterMk cId="1813209595" sldId="2147483648"/>
            <pc:sldLayoutMk cId="1642590726" sldId="2147483650"/>
          </pc:sldLayoutMkLst>
          <pc:spChg chg="mod">
            <ac:chgData name="Wederly Aguiar" userId="e59752d4-db79-4a64-af85-f31fd9c7e761" providerId="ADAL" clId="{FAB88E31-3427-4D95-AF08-1B17302E91B2}" dt="2024-05-10T12:20:52.256" v="1119" actId="14100"/>
            <ac:spMkLst>
              <pc:docMk/>
              <pc:sldMasterMk cId="1813209595" sldId="2147483648"/>
              <pc:sldLayoutMk cId="1642590726" sldId="2147483650"/>
              <ac:spMk id="3" creationId="{B6F1DB95-4384-DEF3-EE2B-9E1ABDF146D9}"/>
            </ac:spMkLst>
          </pc:spChg>
          <pc:spChg chg="del">
            <ac:chgData name="Wederly Aguiar" userId="e59752d4-db79-4a64-af85-f31fd9c7e761" providerId="ADAL" clId="{FAB88E31-3427-4D95-AF08-1B17302E91B2}" dt="2024-05-10T09:50:08.443" v="20" actId="478"/>
            <ac:spMkLst>
              <pc:docMk/>
              <pc:sldMasterMk cId="1813209595" sldId="2147483648"/>
              <pc:sldLayoutMk cId="1642590726" sldId="2147483650"/>
              <ac:spMk id="4" creationId="{038F0A70-1C11-5E52-EB7A-7CC6553667C0}"/>
            </ac:spMkLst>
          </pc:spChg>
          <pc:spChg chg="del">
            <ac:chgData name="Wederly Aguiar" userId="e59752d4-db79-4a64-af85-f31fd9c7e761" providerId="ADAL" clId="{FAB88E31-3427-4D95-AF08-1B17302E91B2}" dt="2024-05-10T09:50:08.443" v="20" actId="478"/>
            <ac:spMkLst>
              <pc:docMk/>
              <pc:sldMasterMk cId="1813209595" sldId="2147483648"/>
              <pc:sldLayoutMk cId="1642590726" sldId="2147483650"/>
              <ac:spMk id="5" creationId="{BBCEA202-D671-4D9D-0465-18FFCF07412A}"/>
            </ac:spMkLst>
          </pc:spChg>
          <pc:spChg chg="del">
            <ac:chgData name="Wederly Aguiar" userId="e59752d4-db79-4a64-af85-f31fd9c7e761" providerId="ADAL" clId="{FAB88E31-3427-4D95-AF08-1B17302E91B2}" dt="2024-05-10T09:50:08.443" v="20" actId="478"/>
            <ac:spMkLst>
              <pc:docMk/>
              <pc:sldMasterMk cId="1813209595" sldId="2147483648"/>
              <pc:sldLayoutMk cId="1642590726" sldId="2147483650"/>
              <ac:spMk id="6" creationId="{19176406-444E-7184-ED69-5220F4DD33CF}"/>
            </ac:spMkLst>
          </pc:spChg>
          <pc:spChg chg="add mod">
            <ac:chgData name="Wederly Aguiar" userId="e59752d4-db79-4a64-af85-f31fd9c7e761" providerId="ADAL" clId="{FAB88E31-3427-4D95-AF08-1B17302E91B2}" dt="2024-05-10T10:12:56.110" v="195" actId="1076"/>
            <ac:spMkLst>
              <pc:docMk/>
              <pc:sldMasterMk cId="1813209595" sldId="2147483648"/>
              <pc:sldLayoutMk cId="1642590726" sldId="2147483650"/>
              <ac:spMk id="9" creationId="{6DCEBE19-3A20-85B7-F7FD-BDDCF3D36ADD}"/>
            </ac:spMkLst>
          </pc:spChg>
          <pc:spChg chg="add mod">
            <ac:chgData name="Wederly Aguiar" userId="e59752d4-db79-4a64-af85-f31fd9c7e761" providerId="ADAL" clId="{FAB88E31-3427-4D95-AF08-1B17302E91B2}" dt="2024-05-10T12:13:22.838" v="1045"/>
            <ac:spMkLst>
              <pc:docMk/>
              <pc:sldMasterMk cId="1813209595" sldId="2147483648"/>
              <pc:sldLayoutMk cId="1642590726" sldId="2147483650"/>
              <ac:spMk id="11" creationId="{1C66A3B5-9BB7-0E19-7230-471026227955}"/>
            </ac:spMkLst>
          </pc:spChg>
          <pc:picChg chg="add mod">
            <ac:chgData name="Wederly Aguiar" userId="e59752d4-db79-4a64-af85-f31fd9c7e761" providerId="ADAL" clId="{FAB88E31-3427-4D95-AF08-1B17302E91B2}" dt="2024-05-10T10:12:56.110" v="195" actId="1076"/>
            <ac:picMkLst>
              <pc:docMk/>
              <pc:sldMasterMk cId="1813209595" sldId="2147483648"/>
              <pc:sldLayoutMk cId="1642590726" sldId="2147483650"/>
              <ac:picMk id="7" creationId="{D83EF195-2270-73F8-08E4-61DBCD998DAD}"/>
            </ac:picMkLst>
          </pc:picChg>
          <pc:picChg chg="add mod">
            <ac:chgData name="Wederly Aguiar" userId="e59752d4-db79-4a64-af85-f31fd9c7e761" providerId="ADAL" clId="{FAB88E31-3427-4D95-AF08-1B17302E91B2}" dt="2024-05-10T10:12:56.110" v="195" actId="1076"/>
            <ac:picMkLst>
              <pc:docMk/>
              <pc:sldMasterMk cId="1813209595" sldId="2147483648"/>
              <pc:sldLayoutMk cId="1642590726" sldId="2147483650"/>
              <ac:picMk id="8" creationId="{436488A5-0682-D81A-5F80-2D71C24E9811}"/>
            </ac:picMkLst>
          </pc:picChg>
          <pc:picChg chg="add mod">
            <ac:chgData name="Wederly Aguiar" userId="e59752d4-db79-4a64-af85-f31fd9c7e761" providerId="ADAL" clId="{FAB88E31-3427-4D95-AF08-1B17302E91B2}" dt="2024-05-10T10:13:10.775" v="198" actId="1076"/>
            <ac:picMkLst>
              <pc:docMk/>
              <pc:sldMasterMk cId="1813209595" sldId="2147483648"/>
              <pc:sldLayoutMk cId="1642590726" sldId="2147483650"/>
              <ac:picMk id="10" creationId="{DF9FABA5-9A5F-2BA2-2452-DC81D81E028E}"/>
            </ac:picMkLst>
          </pc:picChg>
        </pc:sldLayoutChg>
        <pc:sldLayoutChg chg="addSp delSp modSp mod setBg">
          <pc:chgData name="Wederly Aguiar" userId="e59752d4-db79-4a64-af85-f31fd9c7e761" providerId="ADAL" clId="{FAB88E31-3427-4D95-AF08-1B17302E91B2}" dt="2024-05-10T12:13:25.668" v="1046"/>
          <pc:sldLayoutMkLst>
            <pc:docMk/>
            <pc:sldMasterMk cId="1813209595" sldId="2147483648"/>
            <pc:sldLayoutMk cId="2011948777" sldId="2147483651"/>
          </pc:sldLayoutMkLst>
          <pc:spChg chg="mod">
            <ac:chgData name="Wederly Aguiar" userId="e59752d4-db79-4a64-af85-f31fd9c7e761" providerId="ADAL" clId="{FAB88E31-3427-4D95-AF08-1B17302E91B2}" dt="2024-05-10T10:01:06.274" v="78" actId="14100"/>
            <ac:spMkLst>
              <pc:docMk/>
              <pc:sldMasterMk cId="1813209595" sldId="2147483648"/>
              <pc:sldLayoutMk cId="2011948777" sldId="2147483651"/>
              <ac:spMk id="2" creationId="{D9F31EA3-2E28-6AFE-AA64-07913B167071}"/>
            </ac:spMkLst>
          </pc:spChg>
          <pc:spChg chg="mod">
            <ac:chgData name="Wederly Aguiar" userId="e59752d4-db79-4a64-af85-f31fd9c7e761" providerId="ADAL" clId="{FAB88E31-3427-4D95-AF08-1B17302E91B2}" dt="2024-05-10T09:59:54.540" v="67" actId="207"/>
            <ac:spMkLst>
              <pc:docMk/>
              <pc:sldMasterMk cId="1813209595" sldId="2147483648"/>
              <pc:sldLayoutMk cId="2011948777" sldId="2147483651"/>
              <ac:spMk id="3" creationId="{8B8FA872-1512-C6C2-3049-EDD147E380DF}"/>
            </ac:spMkLst>
          </pc:spChg>
          <pc:spChg chg="del">
            <ac:chgData name="Wederly Aguiar" userId="e59752d4-db79-4a64-af85-f31fd9c7e761" providerId="ADAL" clId="{FAB88E31-3427-4D95-AF08-1B17302E91B2}" dt="2024-05-10T09:50:16.595" v="21" actId="478"/>
            <ac:spMkLst>
              <pc:docMk/>
              <pc:sldMasterMk cId="1813209595" sldId="2147483648"/>
              <pc:sldLayoutMk cId="2011948777" sldId="2147483651"/>
              <ac:spMk id="4" creationId="{F57FA1D4-207E-AF5E-3A55-84CC1B50F7CB}"/>
            </ac:spMkLst>
          </pc:spChg>
          <pc:spChg chg="del">
            <ac:chgData name="Wederly Aguiar" userId="e59752d4-db79-4a64-af85-f31fd9c7e761" providerId="ADAL" clId="{FAB88E31-3427-4D95-AF08-1B17302E91B2}" dt="2024-05-10T09:50:16.595" v="21" actId="478"/>
            <ac:spMkLst>
              <pc:docMk/>
              <pc:sldMasterMk cId="1813209595" sldId="2147483648"/>
              <pc:sldLayoutMk cId="2011948777" sldId="2147483651"/>
              <ac:spMk id="5" creationId="{2F4CFA77-C7FD-E365-5871-F0710930C8EE}"/>
            </ac:spMkLst>
          </pc:spChg>
          <pc:spChg chg="del">
            <ac:chgData name="Wederly Aguiar" userId="e59752d4-db79-4a64-af85-f31fd9c7e761" providerId="ADAL" clId="{FAB88E31-3427-4D95-AF08-1B17302E91B2}" dt="2024-05-10T09:50:16.595" v="21" actId="478"/>
            <ac:spMkLst>
              <pc:docMk/>
              <pc:sldMasterMk cId="1813209595" sldId="2147483648"/>
              <pc:sldLayoutMk cId="2011948777" sldId="2147483651"/>
              <ac:spMk id="6" creationId="{AB3625E4-4C47-2481-A34F-290E57DE3DC6}"/>
            </ac:spMkLst>
          </pc:spChg>
          <pc:spChg chg="add mod">
            <ac:chgData name="Wederly Aguiar" userId="e59752d4-db79-4a64-af85-f31fd9c7e761" providerId="ADAL" clId="{FAB88E31-3427-4D95-AF08-1B17302E91B2}" dt="2024-05-10T10:14:06.873" v="211"/>
            <ac:spMkLst>
              <pc:docMk/>
              <pc:sldMasterMk cId="1813209595" sldId="2147483648"/>
              <pc:sldLayoutMk cId="2011948777" sldId="2147483651"/>
              <ac:spMk id="10" creationId="{8B31A8D4-F340-C7E4-AC6F-94C03800A777}"/>
            </ac:spMkLst>
          </pc:spChg>
          <pc:spChg chg="add mod">
            <ac:chgData name="Wederly Aguiar" userId="e59752d4-db79-4a64-af85-f31fd9c7e761" providerId="ADAL" clId="{FAB88E31-3427-4D95-AF08-1B17302E91B2}" dt="2024-05-10T12:13:25.668" v="1046"/>
            <ac:spMkLst>
              <pc:docMk/>
              <pc:sldMasterMk cId="1813209595" sldId="2147483648"/>
              <pc:sldLayoutMk cId="2011948777" sldId="2147483651"/>
              <ac:spMk id="11" creationId="{0C78D565-E5FD-DE1E-46AC-E6D920E173AE}"/>
            </ac:spMkLst>
          </pc:spChg>
          <pc:picChg chg="add mod">
            <ac:chgData name="Wederly Aguiar" userId="e59752d4-db79-4a64-af85-f31fd9c7e761" providerId="ADAL" clId="{FAB88E31-3427-4D95-AF08-1B17302E91B2}" dt="2024-05-10T10:13:16.055" v="199"/>
            <ac:picMkLst>
              <pc:docMk/>
              <pc:sldMasterMk cId="1813209595" sldId="2147483648"/>
              <pc:sldLayoutMk cId="2011948777" sldId="2147483651"/>
              <ac:picMk id="7" creationId="{67796BDE-940B-D936-2ADF-5E776C2796A5}"/>
            </ac:picMkLst>
          </pc:picChg>
          <pc:picChg chg="add mod">
            <ac:chgData name="Wederly Aguiar" userId="e59752d4-db79-4a64-af85-f31fd9c7e761" providerId="ADAL" clId="{FAB88E31-3427-4D95-AF08-1B17302E91B2}" dt="2024-05-10T10:14:06.873" v="211"/>
            <ac:picMkLst>
              <pc:docMk/>
              <pc:sldMasterMk cId="1813209595" sldId="2147483648"/>
              <pc:sldLayoutMk cId="2011948777" sldId="2147483651"/>
              <ac:picMk id="8" creationId="{1662A032-1DFE-ECB2-D82F-C1FC5FA76BCE}"/>
            </ac:picMkLst>
          </pc:picChg>
          <pc:picChg chg="add mod">
            <ac:chgData name="Wederly Aguiar" userId="e59752d4-db79-4a64-af85-f31fd9c7e761" providerId="ADAL" clId="{FAB88E31-3427-4D95-AF08-1B17302E91B2}" dt="2024-05-10T10:14:06.873" v="211"/>
            <ac:picMkLst>
              <pc:docMk/>
              <pc:sldMasterMk cId="1813209595" sldId="2147483648"/>
              <pc:sldLayoutMk cId="2011948777" sldId="2147483651"/>
              <ac:picMk id="9" creationId="{53F6C7FE-B51C-5837-9E4D-77DEF98BD93A}"/>
            </ac:picMkLst>
          </pc:picChg>
        </pc:sldLayoutChg>
        <pc:sldLayoutChg chg="addSp delSp modSp mod setBg">
          <pc:chgData name="Wederly Aguiar" userId="e59752d4-db79-4a64-af85-f31fd9c7e761" providerId="ADAL" clId="{FAB88E31-3427-4D95-AF08-1B17302E91B2}" dt="2024-05-10T12:21:06.347" v="1121" actId="14100"/>
          <pc:sldLayoutMkLst>
            <pc:docMk/>
            <pc:sldMasterMk cId="1813209595" sldId="2147483648"/>
            <pc:sldLayoutMk cId="3656202717" sldId="2147483652"/>
          </pc:sldLayoutMkLst>
          <pc:spChg chg="mod">
            <ac:chgData name="Wederly Aguiar" userId="e59752d4-db79-4a64-af85-f31fd9c7e761" providerId="ADAL" clId="{FAB88E31-3427-4D95-AF08-1B17302E91B2}" dt="2024-05-10T12:21:00.151" v="1120" actId="14100"/>
            <ac:spMkLst>
              <pc:docMk/>
              <pc:sldMasterMk cId="1813209595" sldId="2147483648"/>
              <pc:sldLayoutMk cId="3656202717" sldId="2147483652"/>
              <ac:spMk id="3" creationId="{CA6B1A5D-66B2-8DDB-5B92-DD313F04355D}"/>
            </ac:spMkLst>
          </pc:spChg>
          <pc:spChg chg="mod">
            <ac:chgData name="Wederly Aguiar" userId="e59752d4-db79-4a64-af85-f31fd9c7e761" providerId="ADAL" clId="{FAB88E31-3427-4D95-AF08-1B17302E91B2}" dt="2024-05-10T12:21:06.347" v="1121" actId="14100"/>
            <ac:spMkLst>
              <pc:docMk/>
              <pc:sldMasterMk cId="1813209595" sldId="2147483648"/>
              <pc:sldLayoutMk cId="3656202717" sldId="2147483652"/>
              <ac:spMk id="4" creationId="{5D63A1EC-6403-CD3B-6C08-07D0E6B5D768}"/>
            </ac:spMkLst>
          </pc:spChg>
          <pc:spChg chg="del">
            <ac:chgData name="Wederly Aguiar" userId="e59752d4-db79-4a64-af85-f31fd9c7e761" providerId="ADAL" clId="{FAB88E31-3427-4D95-AF08-1B17302E91B2}" dt="2024-05-10T09:50:36.711" v="22" actId="478"/>
            <ac:spMkLst>
              <pc:docMk/>
              <pc:sldMasterMk cId="1813209595" sldId="2147483648"/>
              <pc:sldLayoutMk cId="3656202717" sldId="2147483652"/>
              <ac:spMk id="5" creationId="{36483CD1-D57A-8841-2396-6344870D058C}"/>
            </ac:spMkLst>
          </pc:spChg>
          <pc:spChg chg="del">
            <ac:chgData name="Wederly Aguiar" userId="e59752d4-db79-4a64-af85-f31fd9c7e761" providerId="ADAL" clId="{FAB88E31-3427-4D95-AF08-1B17302E91B2}" dt="2024-05-10T09:50:36.711" v="22" actId="478"/>
            <ac:spMkLst>
              <pc:docMk/>
              <pc:sldMasterMk cId="1813209595" sldId="2147483648"/>
              <pc:sldLayoutMk cId="3656202717" sldId="2147483652"/>
              <ac:spMk id="6" creationId="{460F243D-96D4-61E9-8486-9CFEAE5A7AB5}"/>
            </ac:spMkLst>
          </pc:spChg>
          <pc:spChg chg="del">
            <ac:chgData name="Wederly Aguiar" userId="e59752d4-db79-4a64-af85-f31fd9c7e761" providerId="ADAL" clId="{FAB88E31-3427-4D95-AF08-1B17302E91B2}" dt="2024-05-10T09:50:36.711" v="22" actId="478"/>
            <ac:spMkLst>
              <pc:docMk/>
              <pc:sldMasterMk cId="1813209595" sldId="2147483648"/>
              <pc:sldLayoutMk cId="3656202717" sldId="2147483652"/>
              <ac:spMk id="7" creationId="{A7A18BC9-923D-DE73-F354-8CC405AD5DC5}"/>
            </ac:spMkLst>
          </pc:spChg>
          <pc:spChg chg="add mod">
            <ac:chgData name="Wederly Aguiar" userId="e59752d4-db79-4a64-af85-f31fd9c7e761" providerId="ADAL" clId="{FAB88E31-3427-4D95-AF08-1B17302E91B2}" dt="2024-05-10T10:14:07.767" v="212"/>
            <ac:spMkLst>
              <pc:docMk/>
              <pc:sldMasterMk cId="1813209595" sldId="2147483648"/>
              <pc:sldLayoutMk cId="3656202717" sldId="2147483652"/>
              <ac:spMk id="11" creationId="{7AE3264B-F756-AF1E-1495-A31305BB0CE7}"/>
            </ac:spMkLst>
          </pc:spChg>
          <pc:spChg chg="add mod">
            <ac:chgData name="Wederly Aguiar" userId="e59752d4-db79-4a64-af85-f31fd9c7e761" providerId="ADAL" clId="{FAB88E31-3427-4D95-AF08-1B17302E91B2}" dt="2024-05-10T12:13:27.485" v="1047"/>
            <ac:spMkLst>
              <pc:docMk/>
              <pc:sldMasterMk cId="1813209595" sldId="2147483648"/>
              <pc:sldLayoutMk cId="3656202717" sldId="2147483652"/>
              <ac:spMk id="12" creationId="{B6EE4F0D-9A08-D3F8-9AC3-DB5F870F1112}"/>
            </ac:spMkLst>
          </pc:spChg>
          <pc:picChg chg="add mod">
            <ac:chgData name="Wederly Aguiar" userId="e59752d4-db79-4a64-af85-f31fd9c7e761" providerId="ADAL" clId="{FAB88E31-3427-4D95-AF08-1B17302E91B2}" dt="2024-05-10T10:13:17.372" v="200"/>
            <ac:picMkLst>
              <pc:docMk/>
              <pc:sldMasterMk cId="1813209595" sldId="2147483648"/>
              <pc:sldLayoutMk cId="3656202717" sldId="2147483652"/>
              <ac:picMk id="8" creationId="{274C96C6-AEBE-22AE-BEAE-97033E94E338}"/>
            </ac:picMkLst>
          </pc:picChg>
          <pc:picChg chg="add mod">
            <ac:chgData name="Wederly Aguiar" userId="e59752d4-db79-4a64-af85-f31fd9c7e761" providerId="ADAL" clId="{FAB88E31-3427-4D95-AF08-1B17302E91B2}" dt="2024-05-10T10:14:07.767" v="212"/>
            <ac:picMkLst>
              <pc:docMk/>
              <pc:sldMasterMk cId="1813209595" sldId="2147483648"/>
              <pc:sldLayoutMk cId="3656202717" sldId="2147483652"/>
              <ac:picMk id="9" creationId="{08DDD1E3-9DA5-ACAF-6DFF-E7F22AA3CE0E}"/>
            </ac:picMkLst>
          </pc:picChg>
          <pc:picChg chg="add mod">
            <ac:chgData name="Wederly Aguiar" userId="e59752d4-db79-4a64-af85-f31fd9c7e761" providerId="ADAL" clId="{FAB88E31-3427-4D95-AF08-1B17302E91B2}" dt="2024-05-10T10:14:07.767" v="212"/>
            <ac:picMkLst>
              <pc:docMk/>
              <pc:sldMasterMk cId="1813209595" sldId="2147483648"/>
              <pc:sldLayoutMk cId="3656202717" sldId="2147483652"/>
              <ac:picMk id="10" creationId="{19DEC8C5-8262-6B8E-9CE7-D7BB34A5ADBB}"/>
            </ac:picMkLst>
          </pc:picChg>
        </pc:sldLayoutChg>
        <pc:sldLayoutChg chg="addSp delSp modSp mod setBg">
          <pc:chgData name="Wederly Aguiar" userId="e59752d4-db79-4a64-af85-f31fd9c7e761" providerId="ADAL" clId="{FAB88E31-3427-4D95-AF08-1B17302E91B2}" dt="2024-05-10T12:21:20.053" v="1124" actId="14100"/>
          <pc:sldLayoutMkLst>
            <pc:docMk/>
            <pc:sldMasterMk cId="1813209595" sldId="2147483648"/>
            <pc:sldLayoutMk cId="365866273" sldId="2147483653"/>
          </pc:sldLayoutMkLst>
          <pc:spChg chg="mod">
            <ac:chgData name="Wederly Aguiar" userId="e59752d4-db79-4a64-af85-f31fd9c7e761" providerId="ADAL" clId="{FAB88E31-3427-4D95-AF08-1B17302E91B2}" dt="2024-05-10T09:51:42.695" v="28" actId="122"/>
            <ac:spMkLst>
              <pc:docMk/>
              <pc:sldMasterMk cId="1813209595" sldId="2147483648"/>
              <pc:sldLayoutMk cId="365866273" sldId="2147483653"/>
              <ac:spMk id="3" creationId="{5FE36874-313A-C162-60C5-6349B9659A80}"/>
            </ac:spMkLst>
          </pc:spChg>
          <pc:spChg chg="mod">
            <ac:chgData name="Wederly Aguiar" userId="e59752d4-db79-4a64-af85-f31fd9c7e761" providerId="ADAL" clId="{FAB88E31-3427-4D95-AF08-1B17302E91B2}" dt="2024-05-10T12:21:16.852" v="1123" actId="14100"/>
            <ac:spMkLst>
              <pc:docMk/>
              <pc:sldMasterMk cId="1813209595" sldId="2147483648"/>
              <pc:sldLayoutMk cId="365866273" sldId="2147483653"/>
              <ac:spMk id="4" creationId="{0531E7BC-1F65-156B-1574-A6874B9C6F31}"/>
            </ac:spMkLst>
          </pc:spChg>
          <pc:spChg chg="mod">
            <ac:chgData name="Wederly Aguiar" userId="e59752d4-db79-4a64-af85-f31fd9c7e761" providerId="ADAL" clId="{FAB88E31-3427-4D95-AF08-1B17302E91B2}" dt="2024-05-10T09:51:45.410" v="29" actId="122"/>
            <ac:spMkLst>
              <pc:docMk/>
              <pc:sldMasterMk cId="1813209595" sldId="2147483648"/>
              <pc:sldLayoutMk cId="365866273" sldId="2147483653"/>
              <ac:spMk id="5" creationId="{1206E5A6-1BCB-E39B-1F20-01DC93AD9D20}"/>
            </ac:spMkLst>
          </pc:spChg>
          <pc:spChg chg="mod">
            <ac:chgData name="Wederly Aguiar" userId="e59752d4-db79-4a64-af85-f31fd9c7e761" providerId="ADAL" clId="{FAB88E31-3427-4D95-AF08-1B17302E91B2}" dt="2024-05-10T12:21:20.053" v="1124" actId="14100"/>
            <ac:spMkLst>
              <pc:docMk/>
              <pc:sldMasterMk cId="1813209595" sldId="2147483648"/>
              <pc:sldLayoutMk cId="365866273" sldId="2147483653"/>
              <ac:spMk id="6" creationId="{F2EC5F36-CE10-6896-AF8B-568D089E5D2E}"/>
            </ac:spMkLst>
          </pc:spChg>
          <pc:spChg chg="del">
            <ac:chgData name="Wederly Aguiar" userId="e59752d4-db79-4a64-af85-f31fd9c7e761" providerId="ADAL" clId="{FAB88E31-3427-4D95-AF08-1B17302E91B2}" dt="2024-05-10T09:50:42.561" v="23" actId="478"/>
            <ac:spMkLst>
              <pc:docMk/>
              <pc:sldMasterMk cId="1813209595" sldId="2147483648"/>
              <pc:sldLayoutMk cId="365866273" sldId="2147483653"/>
              <ac:spMk id="7" creationId="{EEE151BE-F898-D71A-6A6A-575B05D84866}"/>
            </ac:spMkLst>
          </pc:spChg>
          <pc:spChg chg="del">
            <ac:chgData name="Wederly Aguiar" userId="e59752d4-db79-4a64-af85-f31fd9c7e761" providerId="ADAL" clId="{FAB88E31-3427-4D95-AF08-1B17302E91B2}" dt="2024-05-10T09:50:42.561" v="23" actId="478"/>
            <ac:spMkLst>
              <pc:docMk/>
              <pc:sldMasterMk cId="1813209595" sldId="2147483648"/>
              <pc:sldLayoutMk cId="365866273" sldId="2147483653"/>
              <ac:spMk id="8" creationId="{FA192ABF-357B-286C-90F6-EDA8FDAC51EE}"/>
            </ac:spMkLst>
          </pc:spChg>
          <pc:spChg chg="del">
            <ac:chgData name="Wederly Aguiar" userId="e59752d4-db79-4a64-af85-f31fd9c7e761" providerId="ADAL" clId="{FAB88E31-3427-4D95-AF08-1B17302E91B2}" dt="2024-05-10T09:50:42.561" v="23" actId="478"/>
            <ac:spMkLst>
              <pc:docMk/>
              <pc:sldMasterMk cId="1813209595" sldId="2147483648"/>
              <pc:sldLayoutMk cId="365866273" sldId="2147483653"/>
              <ac:spMk id="9" creationId="{452E9F18-5DB8-8E2E-E912-988D149227C7}"/>
            </ac:spMkLst>
          </pc:spChg>
          <pc:spChg chg="add mod">
            <ac:chgData name="Wederly Aguiar" userId="e59752d4-db79-4a64-af85-f31fd9c7e761" providerId="ADAL" clId="{FAB88E31-3427-4D95-AF08-1B17302E91B2}" dt="2024-05-10T10:14:08.553" v="213"/>
            <ac:spMkLst>
              <pc:docMk/>
              <pc:sldMasterMk cId="1813209595" sldId="2147483648"/>
              <pc:sldLayoutMk cId="365866273" sldId="2147483653"/>
              <ac:spMk id="13" creationId="{41D4DA13-8458-6973-50A1-246B7C47E851}"/>
            </ac:spMkLst>
          </pc:spChg>
          <pc:spChg chg="add mod">
            <ac:chgData name="Wederly Aguiar" userId="e59752d4-db79-4a64-af85-f31fd9c7e761" providerId="ADAL" clId="{FAB88E31-3427-4D95-AF08-1B17302E91B2}" dt="2024-05-10T12:13:29.510" v="1048"/>
            <ac:spMkLst>
              <pc:docMk/>
              <pc:sldMasterMk cId="1813209595" sldId="2147483648"/>
              <pc:sldLayoutMk cId="365866273" sldId="2147483653"/>
              <ac:spMk id="14" creationId="{F1D18114-04B1-2FA1-E18C-76327F2D2302}"/>
            </ac:spMkLst>
          </pc:spChg>
          <pc:picChg chg="add mod">
            <ac:chgData name="Wederly Aguiar" userId="e59752d4-db79-4a64-af85-f31fd9c7e761" providerId="ADAL" clId="{FAB88E31-3427-4D95-AF08-1B17302E91B2}" dt="2024-05-10T10:13:18.322" v="201"/>
            <ac:picMkLst>
              <pc:docMk/>
              <pc:sldMasterMk cId="1813209595" sldId="2147483648"/>
              <pc:sldLayoutMk cId="365866273" sldId="2147483653"/>
              <ac:picMk id="10" creationId="{D0E5AFFC-62FD-50C6-840D-3B8E82B3B13E}"/>
            </ac:picMkLst>
          </pc:picChg>
          <pc:picChg chg="add mod">
            <ac:chgData name="Wederly Aguiar" userId="e59752d4-db79-4a64-af85-f31fd9c7e761" providerId="ADAL" clId="{FAB88E31-3427-4D95-AF08-1B17302E91B2}" dt="2024-05-10T10:14:08.553" v="213"/>
            <ac:picMkLst>
              <pc:docMk/>
              <pc:sldMasterMk cId="1813209595" sldId="2147483648"/>
              <pc:sldLayoutMk cId="365866273" sldId="2147483653"/>
              <ac:picMk id="11" creationId="{49B2BF39-271D-5899-8296-B901CE6C3717}"/>
            </ac:picMkLst>
          </pc:picChg>
          <pc:picChg chg="add mod">
            <ac:chgData name="Wederly Aguiar" userId="e59752d4-db79-4a64-af85-f31fd9c7e761" providerId="ADAL" clId="{FAB88E31-3427-4D95-AF08-1B17302E91B2}" dt="2024-05-10T10:14:08.553" v="213"/>
            <ac:picMkLst>
              <pc:docMk/>
              <pc:sldMasterMk cId="1813209595" sldId="2147483648"/>
              <pc:sldLayoutMk cId="365866273" sldId="2147483653"/>
              <ac:picMk id="12" creationId="{F69FD32D-703B-3400-A9BA-981ED6BBCF27}"/>
            </ac:picMkLst>
          </pc:picChg>
        </pc:sldLayoutChg>
        <pc:sldLayoutChg chg="addSp delSp modSp mod setBg">
          <pc:chgData name="Wederly Aguiar" userId="e59752d4-db79-4a64-af85-f31fd9c7e761" providerId="ADAL" clId="{FAB88E31-3427-4D95-AF08-1B17302E91B2}" dt="2024-05-10T12:13:31.563" v="1049"/>
          <pc:sldLayoutMkLst>
            <pc:docMk/>
            <pc:sldMasterMk cId="1813209595" sldId="2147483648"/>
            <pc:sldLayoutMk cId="462733034" sldId="2147483654"/>
          </pc:sldLayoutMkLst>
          <pc:spChg chg="del">
            <ac:chgData name="Wederly Aguiar" userId="e59752d4-db79-4a64-af85-f31fd9c7e761" providerId="ADAL" clId="{FAB88E31-3427-4D95-AF08-1B17302E91B2}" dt="2024-05-10T09:51:51.355" v="30" actId="478"/>
            <ac:spMkLst>
              <pc:docMk/>
              <pc:sldMasterMk cId="1813209595" sldId="2147483648"/>
              <pc:sldLayoutMk cId="462733034" sldId="2147483654"/>
              <ac:spMk id="3" creationId="{5ED68B67-C1CF-12FA-1E38-17BED7717851}"/>
            </ac:spMkLst>
          </pc:spChg>
          <pc:spChg chg="del">
            <ac:chgData name="Wederly Aguiar" userId="e59752d4-db79-4a64-af85-f31fd9c7e761" providerId="ADAL" clId="{FAB88E31-3427-4D95-AF08-1B17302E91B2}" dt="2024-05-10T09:51:51.355" v="30" actId="478"/>
            <ac:spMkLst>
              <pc:docMk/>
              <pc:sldMasterMk cId="1813209595" sldId="2147483648"/>
              <pc:sldLayoutMk cId="462733034" sldId="2147483654"/>
              <ac:spMk id="4" creationId="{F1DE9178-6BA7-9D4A-2E04-404BC2EC8341}"/>
            </ac:spMkLst>
          </pc:spChg>
          <pc:spChg chg="del">
            <ac:chgData name="Wederly Aguiar" userId="e59752d4-db79-4a64-af85-f31fd9c7e761" providerId="ADAL" clId="{FAB88E31-3427-4D95-AF08-1B17302E91B2}" dt="2024-05-10T09:51:51.355" v="30" actId="478"/>
            <ac:spMkLst>
              <pc:docMk/>
              <pc:sldMasterMk cId="1813209595" sldId="2147483648"/>
              <pc:sldLayoutMk cId="462733034" sldId="2147483654"/>
              <ac:spMk id="5" creationId="{15BDEDEF-5F5E-A4E3-B5C1-D24F39D13F1D}"/>
            </ac:spMkLst>
          </pc:spChg>
          <pc:spChg chg="add mod">
            <ac:chgData name="Wederly Aguiar" userId="e59752d4-db79-4a64-af85-f31fd9c7e761" providerId="ADAL" clId="{FAB88E31-3427-4D95-AF08-1B17302E91B2}" dt="2024-05-10T10:14:09.192" v="214"/>
            <ac:spMkLst>
              <pc:docMk/>
              <pc:sldMasterMk cId="1813209595" sldId="2147483648"/>
              <pc:sldLayoutMk cId="462733034" sldId="2147483654"/>
              <ac:spMk id="9" creationId="{7FC3394C-A377-9FFF-53DD-D0FB70025FFB}"/>
            </ac:spMkLst>
          </pc:spChg>
          <pc:spChg chg="add mod">
            <ac:chgData name="Wederly Aguiar" userId="e59752d4-db79-4a64-af85-f31fd9c7e761" providerId="ADAL" clId="{FAB88E31-3427-4D95-AF08-1B17302E91B2}" dt="2024-05-10T12:13:31.563" v="1049"/>
            <ac:spMkLst>
              <pc:docMk/>
              <pc:sldMasterMk cId="1813209595" sldId="2147483648"/>
              <pc:sldLayoutMk cId="462733034" sldId="2147483654"/>
              <ac:spMk id="10" creationId="{2C6D523C-0D2F-87A8-09DC-B4B9E0A70F2D}"/>
            </ac:spMkLst>
          </pc:spChg>
          <pc:picChg chg="add mod">
            <ac:chgData name="Wederly Aguiar" userId="e59752d4-db79-4a64-af85-f31fd9c7e761" providerId="ADAL" clId="{FAB88E31-3427-4D95-AF08-1B17302E91B2}" dt="2024-05-10T10:13:20.173" v="202"/>
            <ac:picMkLst>
              <pc:docMk/>
              <pc:sldMasterMk cId="1813209595" sldId="2147483648"/>
              <pc:sldLayoutMk cId="462733034" sldId="2147483654"/>
              <ac:picMk id="6" creationId="{CCF9FEC3-22CE-5FAB-3A7F-1D55E6FAC2F5}"/>
            </ac:picMkLst>
          </pc:picChg>
          <pc:picChg chg="add mod">
            <ac:chgData name="Wederly Aguiar" userId="e59752d4-db79-4a64-af85-f31fd9c7e761" providerId="ADAL" clId="{FAB88E31-3427-4D95-AF08-1B17302E91B2}" dt="2024-05-10T10:14:09.192" v="214"/>
            <ac:picMkLst>
              <pc:docMk/>
              <pc:sldMasterMk cId="1813209595" sldId="2147483648"/>
              <pc:sldLayoutMk cId="462733034" sldId="2147483654"/>
              <ac:picMk id="7" creationId="{879B17E4-FC32-316A-C507-D0FCEDFADBB4}"/>
            </ac:picMkLst>
          </pc:picChg>
          <pc:picChg chg="add mod">
            <ac:chgData name="Wederly Aguiar" userId="e59752d4-db79-4a64-af85-f31fd9c7e761" providerId="ADAL" clId="{FAB88E31-3427-4D95-AF08-1B17302E91B2}" dt="2024-05-10T10:14:09.192" v="214"/>
            <ac:picMkLst>
              <pc:docMk/>
              <pc:sldMasterMk cId="1813209595" sldId="2147483648"/>
              <pc:sldLayoutMk cId="462733034" sldId="2147483654"/>
              <ac:picMk id="8" creationId="{B9EE1012-C73B-E5D0-4F33-E6CAA2E2684A}"/>
            </ac:picMkLst>
          </pc:picChg>
        </pc:sldLayoutChg>
        <pc:sldLayoutChg chg="addSp delSp modSp mod setBg">
          <pc:chgData name="Wederly Aguiar" userId="e59752d4-db79-4a64-af85-f31fd9c7e761" providerId="ADAL" clId="{FAB88E31-3427-4D95-AF08-1B17302E91B2}" dt="2024-05-10T12:13:34.145" v="1051" actId="478"/>
          <pc:sldLayoutMkLst>
            <pc:docMk/>
            <pc:sldMasterMk cId="1813209595" sldId="2147483648"/>
            <pc:sldLayoutMk cId="348226208" sldId="2147483655"/>
          </pc:sldLayoutMkLst>
          <pc:spChg chg="del">
            <ac:chgData name="Wederly Aguiar" userId="e59752d4-db79-4a64-af85-f31fd9c7e761" providerId="ADAL" clId="{FAB88E31-3427-4D95-AF08-1B17302E91B2}" dt="2024-05-10T09:51:56.286" v="31" actId="478"/>
            <ac:spMkLst>
              <pc:docMk/>
              <pc:sldMasterMk cId="1813209595" sldId="2147483648"/>
              <pc:sldLayoutMk cId="348226208" sldId="2147483655"/>
              <ac:spMk id="2" creationId="{62C8828A-05D6-FA59-F3D3-DBF972498A05}"/>
            </ac:spMkLst>
          </pc:spChg>
          <pc:spChg chg="del">
            <ac:chgData name="Wederly Aguiar" userId="e59752d4-db79-4a64-af85-f31fd9c7e761" providerId="ADAL" clId="{FAB88E31-3427-4D95-AF08-1B17302E91B2}" dt="2024-05-10T09:51:56.286" v="31" actId="478"/>
            <ac:spMkLst>
              <pc:docMk/>
              <pc:sldMasterMk cId="1813209595" sldId="2147483648"/>
              <pc:sldLayoutMk cId="348226208" sldId="2147483655"/>
              <ac:spMk id="3" creationId="{80B10C1F-DA91-3692-D4A1-147ECD1CB31F}"/>
            </ac:spMkLst>
          </pc:spChg>
          <pc:spChg chg="del">
            <ac:chgData name="Wederly Aguiar" userId="e59752d4-db79-4a64-af85-f31fd9c7e761" providerId="ADAL" clId="{FAB88E31-3427-4D95-AF08-1B17302E91B2}" dt="2024-05-10T09:51:56.286" v="31" actId="478"/>
            <ac:spMkLst>
              <pc:docMk/>
              <pc:sldMasterMk cId="1813209595" sldId="2147483648"/>
              <pc:sldLayoutMk cId="348226208" sldId="2147483655"/>
              <ac:spMk id="4" creationId="{B8ED9B44-13D4-E35B-9750-D6636B7761D5}"/>
            </ac:spMkLst>
          </pc:spChg>
          <pc:spChg chg="add del mod">
            <ac:chgData name="Wederly Aguiar" userId="e59752d4-db79-4a64-af85-f31fd9c7e761" providerId="ADAL" clId="{FAB88E31-3427-4D95-AF08-1B17302E91B2}" dt="2024-05-10T10:22:03.211" v="225" actId="478"/>
            <ac:spMkLst>
              <pc:docMk/>
              <pc:sldMasterMk cId="1813209595" sldId="2147483648"/>
              <pc:sldLayoutMk cId="348226208" sldId="2147483655"/>
              <ac:spMk id="8" creationId="{81E7E0E9-2EA8-96F6-9D20-31C366BA8880}"/>
            </ac:spMkLst>
          </pc:spChg>
          <pc:spChg chg="add del mod">
            <ac:chgData name="Wederly Aguiar" userId="e59752d4-db79-4a64-af85-f31fd9c7e761" providerId="ADAL" clId="{FAB88E31-3427-4D95-AF08-1B17302E91B2}" dt="2024-05-10T12:13:34.145" v="1051" actId="478"/>
            <ac:spMkLst>
              <pc:docMk/>
              <pc:sldMasterMk cId="1813209595" sldId="2147483648"/>
              <pc:sldLayoutMk cId="348226208" sldId="2147483655"/>
              <ac:spMk id="10" creationId="{8907DB0F-1D80-7A68-40BF-AAB97ACA0B1F}"/>
            </ac:spMkLst>
          </pc:spChg>
          <pc:picChg chg="add del mod">
            <ac:chgData name="Wederly Aguiar" userId="e59752d4-db79-4a64-af85-f31fd9c7e761" providerId="ADAL" clId="{FAB88E31-3427-4D95-AF08-1B17302E91B2}" dt="2024-05-10T10:13:26.657" v="204" actId="478"/>
            <ac:picMkLst>
              <pc:docMk/>
              <pc:sldMasterMk cId="1813209595" sldId="2147483648"/>
              <pc:sldLayoutMk cId="348226208" sldId="2147483655"/>
              <ac:picMk id="5" creationId="{483DCEE4-79A3-E258-072A-E56B8DBE4BC3}"/>
            </ac:picMkLst>
          </pc:picChg>
          <pc:picChg chg="add del mod">
            <ac:chgData name="Wederly Aguiar" userId="e59752d4-db79-4a64-af85-f31fd9c7e761" providerId="ADAL" clId="{FAB88E31-3427-4D95-AF08-1B17302E91B2}" dt="2024-05-10T10:22:03.211" v="225" actId="478"/>
            <ac:picMkLst>
              <pc:docMk/>
              <pc:sldMasterMk cId="1813209595" sldId="2147483648"/>
              <pc:sldLayoutMk cId="348226208" sldId="2147483655"/>
              <ac:picMk id="6" creationId="{CED8DF0E-BB58-CD7C-983F-C2B2F0E02C4F}"/>
            </ac:picMkLst>
          </pc:picChg>
          <pc:picChg chg="add del mod">
            <ac:chgData name="Wederly Aguiar" userId="e59752d4-db79-4a64-af85-f31fd9c7e761" providerId="ADAL" clId="{FAB88E31-3427-4D95-AF08-1B17302E91B2}" dt="2024-05-10T10:22:03.211" v="225" actId="478"/>
            <ac:picMkLst>
              <pc:docMk/>
              <pc:sldMasterMk cId="1813209595" sldId="2147483648"/>
              <pc:sldLayoutMk cId="348226208" sldId="2147483655"/>
              <ac:picMk id="7" creationId="{75DF086D-EF6D-EDAF-A71E-DAA59F7559A0}"/>
            </ac:picMkLst>
          </pc:picChg>
          <pc:picChg chg="add del mod">
            <ac:chgData name="Wederly Aguiar" userId="e59752d4-db79-4a64-af85-f31fd9c7e761" providerId="ADAL" clId="{FAB88E31-3427-4D95-AF08-1B17302E91B2}" dt="2024-05-10T10:22:03.211" v="225" actId="478"/>
            <ac:picMkLst>
              <pc:docMk/>
              <pc:sldMasterMk cId="1813209595" sldId="2147483648"/>
              <pc:sldLayoutMk cId="348226208" sldId="2147483655"/>
              <ac:picMk id="9" creationId="{940272DC-CD04-D911-940C-7B8432CC953A}"/>
            </ac:picMkLst>
          </pc:picChg>
        </pc:sldLayoutChg>
        <pc:sldLayoutChg chg="addSp delSp modSp mod setBg">
          <pc:chgData name="Wederly Aguiar" userId="e59752d4-db79-4a64-af85-f31fd9c7e761" providerId="ADAL" clId="{FAB88E31-3427-4D95-AF08-1B17302E91B2}" dt="2024-05-10T12:13:36.338" v="1052"/>
          <pc:sldLayoutMkLst>
            <pc:docMk/>
            <pc:sldMasterMk cId="1813209595" sldId="2147483648"/>
            <pc:sldLayoutMk cId="1723979592" sldId="2147483656"/>
          </pc:sldLayoutMkLst>
          <pc:spChg chg="mod">
            <ac:chgData name="Wederly Aguiar" userId="e59752d4-db79-4a64-af85-f31fd9c7e761" providerId="ADAL" clId="{FAB88E31-3427-4D95-AF08-1B17302E91B2}" dt="2024-05-10T09:58:37.024" v="62" actId="14100"/>
            <ac:spMkLst>
              <pc:docMk/>
              <pc:sldMasterMk cId="1813209595" sldId="2147483648"/>
              <pc:sldLayoutMk cId="1723979592" sldId="2147483656"/>
              <ac:spMk id="3" creationId="{551885DC-FDE9-B6B4-4BFC-257187FF4B25}"/>
            </ac:spMkLst>
          </pc:spChg>
          <pc:spChg chg="mod">
            <ac:chgData name="Wederly Aguiar" userId="e59752d4-db79-4a64-af85-f31fd9c7e761" providerId="ADAL" clId="{FAB88E31-3427-4D95-AF08-1B17302E91B2}" dt="2024-05-10T09:58:33.736" v="61" actId="14100"/>
            <ac:spMkLst>
              <pc:docMk/>
              <pc:sldMasterMk cId="1813209595" sldId="2147483648"/>
              <pc:sldLayoutMk cId="1723979592" sldId="2147483656"/>
              <ac:spMk id="4" creationId="{1D61FCFC-3567-B3D6-7BD1-B0CC4C277194}"/>
            </ac:spMkLst>
          </pc:spChg>
          <pc:spChg chg="del">
            <ac:chgData name="Wederly Aguiar" userId="e59752d4-db79-4a64-af85-f31fd9c7e761" providerId="ADAL" clId="{FAB88E31-3427-4D95-AF08-1B17302E91B2}" dt="2024-05-10T09:52:03.584" v="32" actId="478"/>
            <ac:spMkLst>
              <pc:docMk/>
              <pc:sldMasterMk cId="1813209595" sldId="2147483648"/>
              <pc:sldLayoutMk cId="1723979592" sldId="2147483656"/>
              <ac:spMk id="5" creationId="{F6AB453D-BF0C-861E-F74B-61063CE06EB4}"/>
            </ac:spMkLst>
          </pc:spChg>
          <pc:spChg chg="del">
            <ac:chgData name="Wederly Aguiar" userId="e59752d4-db79-4a64-af85-f31fd9c7e761" providerId="ADAL" clId="{FAB88E31-3427-4D95-AF08-1B17302E91B2}" dt="2024-05-10T09:52:03.584" v="32" actId="478"/>
            <ac:spMkLst>
              <pc:docMk/>
              <pc:sldMasterMk cId="1813209595" sldId="2147483648"/>
              <pc:sldLayoutMk cId="1723979592" sldId="2147483656"/>
              <ac:spMk id="6" creationId="{47A6C855-1144-E8B1-F73B-4A1376298E21}"/>
            </ac:spMkLst>
          </pc:spChg>
          <pc:spChg chg="del">
            <ac:chgData name="Wederly Aguiar" userId="e59752d4-db79-4a64-af85-f31fd9c7e761" providerId="ADAL" clId="{FAB88E31-3427-4D95-AF08-1B17302E91B2}" dt="2024-05-10T09:52:03.584" v="32" actId="478"/>
            <ac:spMkLst>
              <pc:docMk/>
              <pc:sldMasterMk cId="1813209595" sldId="2147483648"/>
              <pc:sldLayoutMk cId="1723979592" sldId="2147483656"/>
              <ac:spMk id="7" creationId="{CA934751-C354-3C0A-3D9E-B11874DF47D9}"/>
            </ac:spMkLst>
          </pc:spChg>
          <pc:spChg chg="add mod">
            <ac:chgData name="Wederly Aguiar" userId="e59752d4-db79-4a64-af85-f31fd9c7e761" providerId="ADAL" clId="{FAB88E31-3427-4D95-AF08-1B17302E91B2}" dt="2024-05-10T10:14:13.091" v="216"/>
            <ac:spMkLst>
              <pc:docMk/>
              <pc:sldMasterMk cId="1813209595" sldId="2147483648"/>
              <pc:sldLayoutMk cId="1723979592" sldId="2147483656"/>
              <ac:spMk id="11" creationId="{FFEF21F2-FF17-CFD6-738B-D8872B88ADF3}"/>
            </ac:spMkLst>
          </pc:spChg>
          <pc:spChg chg="add mod">
            <ac:chgData name="Wederly Aguiar" userId="e59752d4-db79-4a64-af85-f31fd9c7e761" providerId="ADAL" clId="{FAB88E31-3427-4D95-AF08-1B17302E91B2}" dt="2024-05-10T12:13:36.338" v="1052"/>
            <ac:spMkLst>
              <pc:docMk/>
              <pc:sldMasterMk cId="1813209595" sldId="2147483648"/>
              <pc:sldLayoutMk cId="1723979592" sldId="2147483656"/>
              <ac:spMk id="12" creationId="{7F7804B5-6493-2132-0F6C-12974C58A32D}"/>
            </ac:spMkLst>
          </pc:spChg>
          <pc:picChg chg="add mod">
            <ac:chgData name="Wederly Aguiar" userId="e59752d4-db79-4a64-af85-f31fd9c7e761" providerId="ADAL" clId="{FAB88E31-3427-4D95-AF08-1B17302E91B2}" dt="2024-05-10T10:13:30.540" v="205"/>
            <ac:picMkLst>
              <pc:docMk/>
              <pc:sldMasterMk cId="1813209595" sldId="2147483648"/>
              <pc:sldLayoutMk cId="1723979592" sldId="2147483656"/>
              <ac:picMk id="8" creationId="{E56C87C3-58AA-A2A7-9869-21B7C07F1E9E}"/>
            </ac:picMkLst>
          </pc:picChg>
          <pc:picChg chg="add mod">
            <ac:chgData name="Wederly Aguiar" userId="e59752d4-db79-4a64-af85-f31fd9c7e761" providerId="ADAL" clId="{FAB88E31-3427-4D95-AF08-1B17302E91B2}" dt="2024-05-10T10:14:13.091" v="216"/>
            <ac:picMkLst>
              <pc:docMk/>
              <pc:sldMasterMk cId="1813209595" sldId="2147483648"/>
              <pc:sldLayoutMk cId="1723979592" sldId="2147483656"/>
              <ac:picMk id="9" creationId="{CDD38F48-5369-CEB5-8B7B-2031CEAC572B}"/>
            </ac:picMkLst>
          </pc:picChg>
          <pc:picChg chg="add mod">
            <ac:chgData name="Wederly Aguiar" userId="e59752d4-db79-4a64-af85-f31fd9c7e761" providerId="ADAL" clId="{FAB88E31-3427-4D95-AF08-1B17302E91B2}" dt="2024-05-10T10:14:13.091" v="216"/>
            <ac:picMkLst>
              <pc:docMk/>
              <pc:sldMasterMk cId="1813209595" sldId="2147483648"/>
              <pc:sldLayoutMk cId="1723979592" sldId="2147483656"/>
              <ac:picMk id="10" creationId="{FDC221B9-7A9F-4C4C-2C92-FCC1393773FD}"/>
            </ac:picMkLst>
          </pc:picChg>
        </pc:sldLayoutChg>
        <pc:sldLayoutChg chg="addSp delSp modSp mod setBg">
          <pc:chgData name="Wederly Aguiar" userId="e59752d4-db79-4a64-af85-f31fd9c7e761" providerId="ADAL" clId="{FAB88E31-3427-4D95-AF08-1B17302E91B2}" dt="2024-05-10T12:13:38.600" v="1053"/>
          <pc:sldLayoutMkLst>
            <pc:docMk/>
            <pc:sldMasterMk cId="1813209595" sldId="2147483648"/>
            <pc:sldLayoutMk cId="3635816331" sldId="2147483657"/>
          </pc:sldLayoutMkLst>
          <pc:spChg chg="mod">
            <ac:chgData name="Wederly Aguiar" userId="e59752d4-db79-4a64-af85-f31fd9c7e761" providerId="ADAL" clId="{FAB88E31-3427-4D95-AF08-1B17302E91B2}" dt="2024-05-10T09:53:16.252" v="37" actId="11530"/>
            <ac:spMkLst>
              <pc:docMk/>
              <pc:sldMasterMk cId="1813209595" sldId="2147483648"/>
              <pc:sldLayoutMk cId="3635816331" sldId="2147483657"/>
              <ac:spMk id="3" creationId="{F5D79B15-4D67-1E29-5D3B-3AE539566422}"/>
            </ac:spMkLst>
          </pc:spChg>
          <pc:spChg chg="del">
            <ac:chgData name="Wederly Aguiar" userId="e59752d4-db79-4a64-af85-f31fd9c7e761" providerId="ADAL" clId="{FAB88E31-3427-4D95-AF08-1B17302E91B2}" dt="2024-05-10T09:52:09.625" v="33" actId="478"/>
            <ac:spMkLst>
              <pc:docMk/>
              <pc:sldMasterMk cId="1813209595" sldId="2147483648"/>
              <pc:sldLayoutMk cId="3635816331" sldId="2147483657"/>
              <ac:spMk id="5" creationId="{B91BC8E9-72A2-0D7D-431D-66CFE6EB2126}"/>
            </ac:spMkLst>
          </pc:spChg>
          <pc:spChg chg="del">
            <ac:chgData name="Wederly Aguiar" userId="e59752d4-db79-4a64-af85-f31fd9c7e761" providerId="ADAL" clId="{FAB88E31-3427-4D95-AF08-1B17302E91B2}" dt="2024-05-10T09:52:09.625" v="33" actId="478"/>
            <ac:spMkLst>
              <pc:docMk/>
              <pc:sldMasterMk cId="1813209595" sldId="2147483648"/>
              <pc:sldLayoutMk cId="3635816331" sldId="2147483657"/>
              <ac:spMk id="6" creationId="{AEA65498-A715-8B3F-3171-4CC0E25A83E8}"/>
            </ac:spMkLst>
          </pc:spChg>
          <pc:spChg chg="del">
            <ac:chgData name="Wederly Aguiar" userId="e59752d4-db79-4a64-af85-f31fd9c7e761" providerId="ADAL" clId="{FAB88E31-3427-4D95-AF08-1B17302E91B2}" dt="2024-05-10T09:52:09.625" v="33" actId="478"/>
            <ac:spMkLst>
              <pc:docMk/>
              <pc:sldMasterMk cId="1813209595" sldId="2147483648"/>
              <pc:sldLayoutMk cId="3635816331" sldId="2147483657"/>
              <ac:spMk id="7" creationId="{48795B6E-F1A9-9A57-7F4C-95661069B9A7}"/>
            </ac:spMkLst>
          </pc:spChg>
          <pc:spChg chg="add mod">
            <ac:chgData name="Wederly Aguiar" userId="e59752d4-db79-4a64-af85-f31fd9c7e761" providerId="ADAL" clId="{FAB88E31-3427-4D95-AF08-1B17302E91B2}" dt="2024-05-10T10:56:40.629" v="341"/>
            <ac:spMkLst>
              <pc:docMk/>
              <pc:sldMasterMk cId="1813209595" sldId="2147483648"/>
              <pc:sldLayoutMk cId="3635816331" sldId="2147483657"/>
              <ac:spMk id="11" creationId="{7A51AAEB-940B-ADC6-65F8-2428588CBD04}"/>
            </ac:spMkLst>
          </pc:spChg>
          <pc:spChg chg="add mod">
            <ac:chgData name="Wederly Aguiar" userId="e59752d4-db79-4a64-af85-f31fd9c7e761" providerId="ADAL" clId="{FAB88E31-3427-4D95-AF08-1B17302E91B2}" dt="2024-05-10T12:13:38.600" v="1053"/>
            <ac:spMkLst>
              <pc:docMk/>
              <pc:sldMasterMk cId="1813209595" sldId="2147483648"/>
              <pc:sldLayoutMk cId="3635816331" sldId="2147483657"/>
              <ac:spMk id="12" creationId="{2376DAF2-FA52-844E-6E93-FB55A29DA6BB}"/>
            </ac:spMkLst>
          </pc:spChg>
          <pc:picChg chg="add mod">
            <ac:chgData name="Wederly Aguiar" userId="e59752d4-db79-4a64-af85-f31fd9c7e761" providerId="ADAL" clId="{FAB88E31-3427-4D95-AF08-1B17302E91B2}" dt="2024-05-10T10:13:32.363" v="206"/>
            <ac:picMkLst>
              <pc:docMk/>
              <pc:sldMasterMk cId="1813209595" sldId="2147483648"/>
              <pc:sldLayoutMk cId="3635816331" sldId="2147483657"/>
              <ac:picMk id="8" creationId="{664D9C70-3F73-E831-A9EC-F8377C6B511F}"/>
            </ac:picMkLst>
          </pc:picChg>
          <pc:picChg chg="add mod">
            <ac:chgData name="Wederly Aguiar" userId="e59752d4-db79-4a64-af85-f31fd9c7e761" providerId="ADAL" clId="{FAB88E31-3427-4D95-AF08-1B17302E91B2}" dt="2024-05-10T10:56:40.629" v="341"/>
            <ac:picMkLst>
              <pc:docMk/>
              <pc:sldMasterMk cId="1813209595" sldId="2147483648"/>
              <pc:sldLayoutMk cId="3635816331" sldId="2147483657"/>
              <ac:picMk id="9" creationId="{80B60253-6B3C-5D0E-DF18-5F4696CAACA5}"/>
            </ac:picMkLst>
          </pc:picChg>
          <pc:picChg chg="add mod">
            <ac:chgData name="Wederly Aguiar" userId="e59752d4-db79-4a64-af85-f31fd9c7e761" providerId="ADAL" clId="{FAB88E31-3427-4D95-AF08-1B17302E91B2}" dt="2024-05-10T10:56:40.629" v="341"/>
            <ac:picMkLst>
              <pc:docMk/>
              <pc:sldMasterMk cId="1813209595" sldId="2147483648"/>
              <pc:sldLayoutMk cId="3635816331" sldId="2147483657"/>
              <ac:picMk id="10" creationId="{A8AC7082-79D9-98E0-272F-18F72D2FEF9B}"/>
            </ac:picMkLst>
          </pc:picChg>
        </pc:sldLayoutChg>
        <pc:sldLayoutChg chg="delSp modSp mod setBg">
          <pc:chgData name="Wederly Aguiar" userId="e59752d4-db79-4a64-af85-f31fd9c7e761" providerId="ADAL" clId="{FAB88E31-3427-4D95-AF08-1B17302E91B2}" dt="2024-05-10T12:12:37.717" v="1040"/>
          <pc:sldLayoutMkLst>
            <pc:docMk/>
            <pc:sldMasterMk cId="1813209595" sldId="2147483648"/>
            <pc:sldLayoutMk cId="560484898" sldId="2147483658"/>
          </pc:sldLayoutMkLst>
          <pc:spChg chg="mod">
            <ac:chgData name="Wederly Aguiar" userId="e59752d4-db79-4a64-af85-f31fd9c7e761" providerId="ADAL" clId="{FAB88E31-3427-4D95-AF08-1B17302E91B2}" dt="2024-05-10T09:58:57.915" v="64" actId="14100"/>
            <ac:spMkLst>
              <pc:docMk/>
              <pc:sldMasterMk cId="1813209595" sldId="2147483648"/>
              <pc:sldLayoutMk cId="560484898" sldId="2147483658"/>
              <ac:spMk id="3" creationId="{49D0E924-2ABA-F71B-2C27-21B598DF365A}"/>
            </ac:spMkLst>
          </pc:spChg>
          <pc:spChg chg="del">
            <ac:chgData name="Wederly Aguiar" userId="e59752d4-db79-4a64-af85-f31fd9c7e761" providerId="ADAL" clId="{FAB88E31-3427-4D95-AF08-1B17302E91B2}" dt="2024-05-10T10:13:37.079" v="207" actId="478"/>
            <ac:spMkLst>
              <pc:docMk/>
              <pc:sldMasterMk cId="1813209595" sldId="2147483648"/>
              <pc:sldLayoutMk cId="560484898" sldId="2147483658"/>
              <ac:spMk id="4" creationId="{FA9A65A2-279C-DF81-C4F3-7D555DA1C23B}"/>
            </ac:spMkLst>
          </pc:spChg>
          <pc:spChg chg="del">
            <ac:chgData name="Wederly Aguiar" userId="e59752d4-db79-4a64-af85-f31fd9c7e761" providerId="ADAL" clId="{FAB88E31-3427-4D95-AF08-1B17302E91B2}" dt="2024-05-10T10:13:37.079" v="207" actId="478"/>
            <ac:spMkLst>
              <pc:docMk/>
              <pc:sldMasterMk cId="1813209595" sldId="2147483648"/>
              <pc:sldLayoutMk cId="560484898" sldId="2147483658"/>
              <ac:spMk id="5" creationId="{6AC06B00-05F5-2FBA-69D1-0DBFDD825CEC}"/>
            </ac:spMkLst>
          </pc:spChg>
          <pc:spChg chg="del">
            <ac:chgData name="Wederly Aguiar" userId="e59752d4-db79-4a64-af85-f31fd9c7e761" providerId="ADAL" clId="{FAB88E31-3427-4D95-AF08-1B17302E91B2}" dt="2024-05-10T10:13:37.079" v="207" actId="478"/>
            <ac:spMkLst>
              <pc:docMk/>
              <pc:sldMasterMk cId="1813209595" sldId="2147483648"/>
              <pc:sldLayoutMk cId="560484898" sldId="2147483658"/>
              <ac:spMk id="6" creationId="{D38E8AB1-5F07-2DCA-6CD5-8B35EED19624}"/>
            </ac:spMkLst>
          </pc:spChg>
        </pc:sldLayoutChg>
        <pc:sldLayoutChg chg="delSp modSp mod setBg">
          <pc:chgData name="Wederly Aguiar" userId="e59752d4-db79-4a64-af85-f31fd9c7e761" providerId="ADAL" clId="{FAB88E31-3427-4D95-AF08-1B17302E91B2}" dt="2024-05-10T12:12:37.717" v="1040"/>
          <pc:sldLayoutMkLst>
            <pc:docMk/>
            <pc:sldMasterMk cId="1813209595" sldId="2147483648"/>
            <pc:sldLayoutMk cId="4079065465" sldId="2147483659"/>
          </pc:sldLayoutMkLst>
          <pc:spChg chg="mod">
            <ac:chgData name="Wederly Aguiar" userId="e59752d4-db79-4a64-af85-f31fd9c7e761" providerId="ADAL" clId="{FAB88E31-3427-4D95-AF08-1B17302E91B2}" dt="2024-05-10T09:58:54.184" v="63" actId="14100"/>
            <ac:spMkLst>
              <pc:docMk/>
              <pc:sldMasterMk cId="1813209595" sldId="2147483648"/>
              <pc:sldLayoutMk cId="4079065465" sldId="2147483659"/>
              <ac:spMk id="3" creationId="{9B1D0ABC-2C30-9F66-7FC2-9A1D3DF1E59D}"/>
            </ac:spMkLst>
          </pc:spChg>
          <pc:spChg chg="del">
            <ac:chgData name="Wederly Aguiar" userId="e59752d4-db79-4a64-af85-f31fd9c7e761" providerId="ADAL" clId="{FAB88E31-3427-4D95-AF08-1B17302E91B2}" dt="2024-05-10T10:13:43.870" v="208" actId="478"/>
            <ac:spMkLst>
              <pc:docMk/>
              <pc:sldMasterMk cId="1813209595" sldId="2147483648"/>
              <pc:sldLayoutMk cId="4079065465" sldId="2147483659"/>
              <ac:spMk id="4" creationId="{50F7CEC1-D828-3CB2-304F-D851FEA8C0E7}"/>
            </ac:spMkLst>
          </pc:spChg>
          <pc:spChg chg="del">
            <ac:chgData name="Wederly Aguiar" userId="e59752d4-db79-4a64-af85-f31fd9c7e761" providerId="ADAL" clId="{FAB88E31-3427-4D95-AF08-1B17302E91B2}" dt="2024-05-10T10:13:43.870" v="208" actId="478"/>
            <ac:spMkLst>
              <pc:docMk/>
              <pc:sldMasterMk cId="1813209595" sldId="2147483648"/>
              <pc:sldLayoutMk cId="4079065465" sldId="2147483659"/>
              <ac:spMk id="5" creationId="{49781D5C-7B32-C380-6680-E67520C23BEB}"/>
            </ac:spMkLst>
          </pc:spChg>
          <pc:spChg chg="del">
            <ac:chgData name="Wederly Aguiar" userId="e59752d4-db79-4a64-af85-f31fd9c7e761" providerId="ADAL" clId="{FAB88E31-3427-4D95-AF08-1B17302E91B2}" dt="2024-05-10T10:13:43.870" v="208" actId="478"/>
            <ac:spMkLst>
              <pc:docMk/>
              <pc:sldMasterMk cId="1813209595" sldId="2147483648"/>
              <pc:sldLayoutMk cId="4079065465" sldId="2147483659"/>
              <ac:spMk id="6" creationId="{77AAE5A3-C53C-F258-4834-CCC749E23F02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C9842-2F19-4F71-9708-F384EDD7D2E0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E8550-A95B-4A55-8459-80BE03E70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42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E8550-A95B-4A55-8459-80BE03E70D9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9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0D696-3FBC-7184-96C5-75EAD72D0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B6B89-FBAD-60D6-5BF2-BDB9242D9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>
              <a:gd name="adj" fmla="val 12378"/>
            </a:avLst>
          </a:prstGeom>
          <a:solidFill>
            <a:srgbClr val="0A3371"/>
          </a:solidFill>
        </p:spPr>
        <p:txBody>
          <a:bodyPr anchor="ctr" anchorCtr="1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7D1122-3826-D177-6A2E-B8514E601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0051" y="6129326"/>
            <a:ext cx="645415" cy="6454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363691-12E4-92F8-F2F0-ABE09A495C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3458" y="6347533"/>
            <a:ext cx="670569" cy="346229"/>
          </a:xfrm>
          <a:prstGeom prst="rect">
            <a:avLst/>
          </a:prstGeom>
        </p:spPr>
      </p:pic>
      <p:pic>
        <p:nvPicPr>
          <p:cNvPr id="13" name="Google Shape;445;p71">
            <a:extLst>
              <a:ext uri="{FF2B5EF4-FFF2-40B4-BE49-F238E27FC236}">
                <a16:creationId xmlns:a16="http://schemas.microsoft.com/office/drawing/2014/main" id="{D355CF82-816E-F82A-6D08-B34731F9F2FE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531" y="6184445"/>
            <a:ext cx="1234249" cy="55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B46C37-67EF-237A-935B-603F5C6608F8}"/>
              </a:ext>
            </a:extLst>
          </p:cNvPr>
          <p:cNvSpPr txBox="1"/>
          <p:nvPr userDrawn="1"/>
        </p:nvSpPr>
        <p:spPr>
          <a:xfrm>
            <a:off x="488272" y="6525085"/>
            <a:ext cx="1020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Treasury Module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E5498B-FDA4-4560-AF51-B42487FD9805}"/>
              </a:ext>
            </a:extLst>
          </p:cNvPr>
          <p:cNvSpPr txBox="1"/>
          <p:nvPr userDrawn="1"/>
        </p:nvSpPr>
        <p:spPr>
          <a:xfrm>
            <a:off x="2861667" y="6391275"/>
            <a:ext cx="6468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bg1"/>
                </a:solidFill>
                <a:effectLst/>
              </a:rPr>
              <a:t>Church treasurers embracing digital transformation together, one click at a time</a:t>
            </a:r>
          </a:p>
        </p:txBody>
      </p:sp>
    </p:spTree>
    <p:extLst>
      <p:ext uri="{BB962C8B-B14F-4D97-AF65-F5344CB8AC3E}">
        <p14:creationId xmlns:p14="http://schemas.microsoft.com/office/powerpoint/2010/main" val="178999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1236F-B660-C11E-FA91-21F33198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0E924-2ABA-F71B-2C27-21B598DF3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prstGeom prst="roundRect">
            <a:avLst>
              <a:gd name="adj" fmla="val 3610"/>
            </a:avLst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48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0068FD-018B-2B31-4BAF-1D00BD50C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D0ABC-2C30-9F66-7FC2-9A1D3DF1E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oundRect">
            <a:avLst>
              <a:gd name="adj" fmla="val 2847"/>
            </a:avLst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6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5F08-4532-0F27-A0F0-514FB9C3C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1DB95-4384-DEF3-EE2B-9E1ABDF14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536"/>
          </a:xfrm>
          <a:prstGeom prst="roundRect">
            <a:avLst>
              <a:gd name="adj" fmla="val 4426"/>
            </a:avLst>
          </a:prstGeom>
          <a:solidFill>
            <a:srgbClr val="0A337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3EF195-2270-73F8-08E4-61DBCD998D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3458" y="6347533"/>
            <a:ext cx="670569" cy="346229"/>
          </a:xfrm>
          <a:prstGeom prst="rect">
            <a:avLst/>
          </a:prstGeom>
        </p:spPr>
      </p:pic>
      <p:pic>
        <p:nvPicPr>
          <p:cNvPr id="8" name="Google Shape;445;p71">
            <a:extLst>
              <a:ext uri="{FF2B5EF4-FFF2-40B4-BE49-F238E27FC236}">
                <a16:creationId xmlns:a16="http://schemas.microsoft.com/office/drawing/2014/main" id="{436488A5-0682-D81A-5F80-2D71C24E9811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531" y="6184445"/>
            <a:ext cx="1234249" cy="5531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CEBE19-3A20-85B7-F7FD-BDDCF3D36ADD}"/>
              </a:ext>
            </a:extLst>
          </p:cNvPr>
          <p:cNvSpPr txBox="1"/>
          <p:nvPr userDrawn="1"/>
        </p:nvSpPr>
        <p:spPr>
          <a:xfrm>
            <a:off x="488272" y="6525085"/>
            <a:ext cx="1020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Treasury Module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9FABA5-9A5F-2BA2-2452-DC81D81E02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90051" y="6129326"/>
            <a:ext cx="645415" cy="645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66A3B5-9BB7-0E19-7230-471026227955}"/>
              </a:ext>
            </a:extLst>
          </p:cNvPr>
          <p:cNvSpPr txBox="1"/>
          <p:nvPr userDrawn="1"/>
        </p:nvSpPr>
        <p:spPr>
          <a:xfrm>
            <a:off x="2861667" y="6391275"/>
            <a:ext cx="6468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bg1"/>
                </a:solidFill>
                <a:effectLst/>
              </a:rPr>
              <a:t>Church treasurers embracing digital transformation together, one click at a time</a:t>
            </a:r>
          </a:p>
        </p:txBody>
      </p:sp>
    </p:spTree>
    <p:extLst>
      <p:ext uri="{BB962C8B-B14F-4D97-AF65-F5344CB8AC3E}">
        <p14:creationId xmlns:p14="http://schemas.microsoft.com/office/powerpoint/2010/main" val="1642590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31EA3-2E28-6AFE-AA64-07913B167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oundRect">
            <a:avLst>
              <a:gd name="adj" fmla="val 5775"/>
            </a:avLst>
          </a:prstGeom>
          <a:solidFill>
            <a:srgbClr val="0A3371"/>
          </a:solidFill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FA872-1512-C6C2-3049-EDD147E38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796BDE-940B-D936-2ADF-5E776C2796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0051" y="6129326"/>
            <a:ext cx="645415" cy="645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62A032-1DFE-ECB2-D82F-C1FC5FA76B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3458" y="6347533"/>
            <a:ext cx="670569" cy="346229"/>
          </a:xfrm>
          <a:prstGeom prst="rect">
            <a:avLst/>
          </a:prstGeom>
        </p:spPr>
      </p:pic>
      <p:pic>
        <p:nvPicPr>
          <p:cNvPr id="9" name="Google Shape;445;p71">
            <a:extLst>
              <a:ext uri="{FF2B5EF4-FFF2-40B4-BE49-F238E27FC236}">
                <a16:creationId xmlns:a16="http://schemas.microsoft.com/office/drawing/2014/main" id="{53F6C7FE-B51C-5837-9E4D-77DEF98BD93A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531" y="6184445"/>
            <a:ext cx="1234249" cy="55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31A8D4-F340-C7E4-AC6F-94C03800A777}"/>
              </a:ext>
            </a:extLst>
          </p:cNvPr>
          <p:cNvSpPr txBox="1"/>
          <p:nvPr userDrawn="1"/>
        </p:nvSpPr>
        <p:spPr>
          <a:xfrm>
            <a:off x="488272" y="6525085"/>
            <a:ext cx="1020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Treasury Module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78D565-E5FD-DE1E-46AC-E6D920E173AE}"/>
              </a:ext>
            </a:extLst>
          </p:cNvPr>
          <p:cNvSpPr txBox="1"/>
          <p:nvPr userDrawn="1"/>
        </p:nvSpPr>
        <p:spPr>
          <a:xfrm>
            <a:off x="2861667" y="6391275"/>
            <a:ext cx="6468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bg1"/>
                </a:solidFill>
                <a:effectLst/>
              </a:rPr>
              <a:t>Church treasurers embracing digital transformation together, one click at a time</a:t>
            </a:r>
          </a:p>
        </p:txBody>
      </p:sp>
    </p:spTree>
    <p:extLst>
      <p:ext uri="{BB962C8B-B14F-4D97-AF65-F5344CB8AC3E}">
        <p14:creationId xmlns:p14="http://schemas.microsoft.com/office/powerpoint/2010/main" val="201194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95AC2-4718-2B73-F266-E149E6C3C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B1A5D-66B2-8DDB-5B92-DD313F043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536"/>
          </a:xfrm>
          <a:prstGeom prst="roundRect">
            <a:avLst>
              <a:gd name="adj" fmla="val 4426"/>
            </a:avLst>
          </a:prstGeom>
          <a:solidFill>
            <a:srgbClr val="0A337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3A1EC-6403-CD3B-6C08-07D0E6B5D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31292"/>
          </a:xfrm>
          <a:prstGeom prst="roundRect">
            <a:avLst>
              <a:gd name="adj" fmla="val 4426"/>
            </a:avLst>
          </a:prstGeom>
          <a:solidFill>
            <a:srgbClr val="0A337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C96C6-AEBE-22AE-BEAE-97033E94E3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0051" y="6129326"/>
            <a:ext cx="645415" cy="645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DDD1E3-9DA5-ACAF-6DFF-E7F22AA3C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3458" y="6347533"/>
            <a:ext cx="670569" cy="346229"/>
          </a:xfrm>
          <a:prstGeom prst="rect">
            <a:avLst/>
          </a:prstGeom>
        </p:spPr>
      </p:pic>
      <p:pic>
        <p:nvPicPr>
          <p:cNvPr id="10" name="Google Shape;445;p71">
            <a:extLst>
              <a:ext uri="{FF2B5EF4-FFF2-40B4-BE49-F238E27FC236}">
                <a16:creationId xmlns:a16="http://schemas.microsoft.com/office/drawing/2014/main" id="{19DEC8C5-8262-6B8E-9CE7-D7BB34A5ADBB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531" y="6184445"/>
            <a:ext cx="1234249" cy="55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E3264B-F756-AF1E-1495-A31305BB0CE7}"/>
              </a:ext>
            </a:extLst>
          </p:cNvPr>
          <p:cNvSpPr txBox="1"/>
          <p:nvPr userDrawn="1"/>
        </p:nvSpPr>
        <p:spPr>
          <a:xfrm>
            <a:off x="488272" y="6525085"/>
            <a:ext cx="1020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Treasury Module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EE4F0D-9A08-D3F8-9AC3-DB5F870F1112}"/>
              </a:ext>
            </a:extLst>
          </p:cNvPr>
          <p:cNvSpPr txBox="1"/>
          <p:nvPr userDrawn="1"/>
        </p:nvSpPr>
        <p:spPr>
          <a:xfrm>
            <a:off x="2861667" y="6391275"/>
            <a:ext cx="6468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bg1"/>
                </a:solidFill>
                <a:effectLst/>
              </a:rPr>
              <a:t>Church treasurers embracing digital transformation together, one click at a time</a:t>
            </a:r>
          </a:p>
        </p:txBody>
      </p:sp>
    </p:spTree>
    <p:extLst>
      <p:ext uri="{BB962C8B-B14F-4D97-AF65-F5344CB8AC3E}">
        <p14:creationId xmlns:p14="http://schemas.microsoft.com/office/powerpoint/2010/main" val="365620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C5B9-E57A-365C-1087-373582899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36874-313A-C162-60C5-6349B9659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flowChartProcess">
            <a:avLst/>
          </a:prstGeom>
          <a:noFill/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1E7BC-1F65-156B-1574-A6874B9C6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4086"/>
          </a:xfrm>
          <a:prstGeom prst="roundRect">
            <a:avLst>
              <a:gd name="adj" fmla="val 5824"/>
            </a:avLst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06E5A6-1BCB-E39B-1F20-01DC93AD9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2400" b="1" dirty="0"/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EC5F36-CE10-6896-AF8B-568D089E5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4086"/>
          </a:xfrm>
          <a:prstGeom prst="roundRect">
            <a:avLst>
              <a:gd name="adj" fmla="val 5668"/>
            </a:avLst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E5AFFC-62FD-50C6-840D-3B8E82B3B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0051" y="6129326"/>
            <a:ext cx="645415" cy="645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B2BF39-271D-5899-8296-B901CE6C37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3458" y="6347533"/>
            <a:ext cx="670569" cy="346229"/>
          </a:xfrm>
          <a:prstGeom prst="rect">
            <a:avLst/>
          </a:prstGeom>
        </p:spPr>
      </p:pic>
      <p:pic>
        <p:nvPicPr>
          <p:cNvPr id="12" name="Google Shape;445;p71">
            <a:extLst>
              <a:ext uri="{FF2B5EF4-FFF2-40B4-BE49-F238E27FC236}">
                <a16:creationId xmlns:a16="http://schemas.microsoft.com/office/drawing/2014/main" id="{F69FD32D-703B-3400-A9BA-981ED6BBCF27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531" y="6184445"/>
            <a:ext cx="1234249" cy="55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D4DA13-8458-6973-50A1-246B7C47E851}"/>
              </a:ext>
            </a:extLst>
          </p:cNvPr>
          <p:cNvSpPr txBox="1"/>
          <p:nvPr userDrawn="1"/>
        </p:nvSpPr>
        <p:spPr>
          <a:xfrm>
            <a:off x="488272" y="6525085"/>
            <a:ext cx="1020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Treasury Module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D18114-04B1-2FA1-E18C-76327F2D2302}"/>
              </a:ext>
            </a:extLst>
          </p:cNvPr>
          <p:cNvSpPr txBox="1"/>
          <p:nvPr userDrawn="1"/>
        </p:nvSpPr>
        <p:spPr>
          <a:xfrm>
            <a:off x="2861667" y="6391275"/>
            <a:ext cx="6468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bg1"/>
                </a:solidFill>
                <a:effectLst/>
              </a:rPr>
              <a:t>Church treasurers embracing digital transformation together, one click at a time</a:t>
            </a:r>
          </a:p>
        </p:txBody>
      </p:sp>
    </p:spTree>
    <p:extLst>
      <p:ext uri="{BB962C8B-B14F-4D97-AF65-F5344CB8AC3E}">
        <p14:creationId xmlns:p14="http://schemas.microsoft.com/office/powerpoint/2010/main" val="36586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FBE3-27B6-9ACB-6ECD-E48F1EC6E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F9FEC3-22CE-5FAB-3A7F-1D55E6FAC2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0051" y="6129326"/>
            <a:ext cx="645415" cy="6454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9B17E4-FC32-316A-C507-D0FCEDFADB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3458" y="6347533"/>
            <a:ext cx="670569" cy="346229"/>
          </a:xfrm>
          <a:prstGeom prst="rect">
            <a:avLst/>
          </a:prstGeom>
        </p:spPr>
      </p:pic>
      <p:pic>
        <p:nvPicPr>
          <p:cNvPr id="8" name="Google Shape;445;p71">
            <a:extLst>
              <a:ext uri="{FF2B5EF4-FFF2-40B4-BE49-F238E27FC236}">
                <a16:creationId xmlns:a16="http://schemas.microsoft.com/office/drawing/2014/main" id="{B9EE1012-C73B-E5D0-4F33-E6CAA2E2684A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531" y="6184445"/>
            <a:ext cx="1234249" cy="5531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C3394C-A377-9FFF-53DD-D0FB70025FFB}"/>
              </a:ext>
            </a:extLst>
          </p:cNvPr>
          <p:cNvSpPr txBox="1"/>
          <p:nvPr userDrawn="1"/>
        </p:nvSpPr>
        <p:spPr>
          <a:xfrm>
            <a:off x="488272" y="6525085"/>
            <a:ext cx="1020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Treasury Module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D523C-0D2F-87A8-09DC-B4B9E0A70F2D}"/>
              </a:ext>
            </a:extLst>
          </p:cNvPr>
          <p:cNvSpPr txBox="1"/>
          <p:nvPr userDrawn="1"/>
        </p:nvSpPr>
        <p:spPr>
          <a:xfrm>
            <a:off x="2861667" y="6391275"/>
            <a:ext cx="6468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bg1"/>
                </a:solidFill>
                <a:effectLst/>
              </a:rPr>
              <a:t>Church treasurers embracing digital transformation together, one click at a time</a:t>
            </a:r>
          </a:p>
        </p:txBody>
      </p:sp>
    </p:spTree>
    <p:extLst>
      <p:ext uri="{BB962C8B-B14F-4D97-AF65-F5344CB8AC3E}">
        <p14:creationId xmlns:p14="http://schemas.microsoft.com/office/powerpoint/2010/main" val="4627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2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100F6-4267-8D48-99DB-ED9E95D2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885DC-FDE9-B6B4-4BFC-257187FF4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oundRect">
            <a:avLst>
              <a:gd name="adj" fmla="val 3676"/>
            </a:avLst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1FCFC-3567-B3D6-7BD1-B0CC4C277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oundRect">
            <a:avLst>
              <a:gd name="adj" fmla="val 4921"/>
            </a:avLst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6C87C3-58AA-A2A7-9869-21B7C07F1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0051" y="6129326"/>
            <a:ext cx="645415" cy="645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D38F48-5369-CEB5-8B7B-2031CEAC57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3458" y="6347533"/>
            <a:ext cx="670569" cy="346229"/>
          </a:xfrm>
          <a:prstGeom prst="rect">
            <a:avLst/>
          </a:prstGeom>
        </p:spPr>
      </p:pic>
      <p:pic>
        <p:nvPicPr>
          <p:cNvPr id="10" name="Google Shape;445;p71">
            <a:extLst>
              <a:ext uri="{FF2B5EF4-FFF2-40B4-BE49-F238E27FC236}">
                <a16:creationId xmlns:a16="http://schemas.microsoft.com/office/drawing/2014/main" id="{FDC221B9-7A9F-4C4C-2C92-FCC1393773FD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531" y="6184445"/>
            <a:ext cx="1234249" cy="55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EF21F2-FF17-CFD6-738B-D8872B88ADF3}"/>
              </a:ext>
            </a:extLst>
          </p:cNvPr>
          <p:cNvSpPr txBox="1"/>
          <p:nvPr userDrawn="1"/>
        </p:nvSpPr>
        <p:spPr>
          <a:xfrm>
            <a:off x="488272" y="6525085"/>
            <a:ext cx="1020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Treasury Module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7804B5-6493-2132-0F6C-12974C58A32D}"/>
              </a:ext>
            </a:extLst>
          </p:cNvPr>
          <p:cNvSpPr txBox="1"/>
          <p:nvPr userDrawn="1"/>
        </p:nvSpPr>
        <p:spPr>
          <a:xfrm>
            <a:off x="2861667" y="6391275"/>
            <a:ext cx="6468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bg1"/>
                </a:solidFill>
                <a:effectLst/>
              </a:rPr>
              <a:t>Church treasurers embracing digital transformation together, one click at a time</a:t>
            </a:r>
          </a:p>
        </p:txBody>
      </p:sp>
    </p:spTree>
    <p:extLst>
      <p:ext uri="{BB962C8B-B14F-4D97-AF65-F5344CB8AC3E}">
        <p14:creationId xmlns:p14="http://schemas.microsoft.com/office/powerpoint/2010/main" val="172397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A60C6-89CD-9D71-DCD5-BB74EA7F7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79B15-4D67-1E29-5D3B-3AE539566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17283-B781-273D-8EBE-864823371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4D9C70-3F73-E831-A9EC-F8377C6B51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0051" y="6129326"/>
            <a:ext cx="645415" cy="645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B60253-6B3C-5D0E-DF18-5F4696CAA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3458" y="6347533"/>
            <a:ext cx="670569" cy="346229"/>
          </a:xfrm>
          <a:prstGeom prst="rect">
            <a:avLst/>
          </a:prstGeom>
        </p:spPr>
      </p:pic>
      <p:pic>
        <p:nvPicPr>
          <p:cNvPr id="10" name="Google Shape;445;p71">
            <a:extLst>
              <a:ext uri="{FF2B5EF4-FFF2-40B4-BE49-F238E27FC236}">
                <a16:creationId xmlns:a16="http://schemas.microsoft.com/office/drawing/2014/main" id="{A8AC7082-79D9-98E0-272F-18F72D2FEF9B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531" y="6184445"/>
            <a:ext cx="1234249" cy="55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51AAEB-940B-ADC6-65F8-2428588CBD04}"/>
              </a:ext>
            </a:extLst>
          </p:cNvPr>
          <p:cNvSpPr txBox="1"/>
          <p:nvPr userDrawn="1"/>
        </p:nvSpPr>
        <p:spPr>
          <a:xfrm>
            <a:off x="488272" y="6525085"/>
            <a:ext cx="1020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Treasury Module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76DAF2-FA52-844E-6E93-FB55A29DA6BB}"/>
              </a:ext>
            </a:extLst>
          </p:cNvPr>
          <p:cNvSpPr txBox="1"/>
          <p:nvPr userDrawn="1"/>
        </p:nvSpPr>
        <p:spPr>
          <a:xfrm>
            <a:off x="2861667" y="6391275"/>
            <a:ext cx="6468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bg1"/>
                </a:solidFill>
                <a:effectLst/>
              </a:rPr>
              <a:t>Church treasurers embracing digital transformation together, one click at a time</a:t>
            </a:r>
          </a:p>
        </p:txBody>
      </p:sp>
    </p:spTree>
    <p:extLst>
      <p:ext uri="{BB962C8B-B14F-4D97-AF65-F5344CB8AC3E}">
        <p14:creationId xmlns:p14="http://schemas.microsoft.com/office/powerpoint/2010/main" val="363581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78000">
              <a:schemeClr val="accent1"/>
            </a:gs>
            <a:gs pos="88000">
              <a:schemeClr val="accent1"/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C2E51F-3CC6-926F-A53B-35214F35F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8C3CB-9447-1FA7-CAD0-CE47DABC3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oundRect">
            <a:avLst>
              <a:gd name="adj" fmla="val 4222"/>
            </a:avLst>
          </a:prstGeom>
          <a:solidFill>
            <a:srgbClr val="0A337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20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C5D9C8-9179-D2F1-FE95-305F67EEDA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chemeClr val="accent1"/>
              </a:gs>
              <a:gs pos="88000">
                <a:schemeClr val="accent1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E7DD4-6DD3-EAEC-ACD0-767FC470B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1363"/>
            <a:ext cx="9144000" cy="2387600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dirty="0"/>
              <a:t>+      </a:t>
            </a:r>
            <a:r>
              <a:rPr lang="en-GB" dirty="0"/>
              <a:t/>
            </a:r>
            <a:br>
              <a:rPr lang="en-GB" dirty="0"/>
            </a:br>
            <a:r>
              <a:rPr lang="en-GB" sz="5000" b="1" dirty="0"/>
              <a:t>Implementation Weekend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C4A3937D-EA82-958A-1F3A-769049372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21038"/>
            <a:ext cx="9144000" cy="2084388"/>
          </a:xfrm>
        </p:spPr>
        <p:txBody>
          <a:bodyPr anchor="ctr" anchorCtr="1">
            <a:normAutofit fontScale="77500" lnSpcReduction="20000"/>
          </a:bodyPr>
          <a:lstStyle/>
          <a:p>
            <a:r>
              <a:rPr lang="en-GB" sz="3500" i="1" dirty="0">
                <a:solidFill>
                  <a:srgbClr val="FFFF00"/>
                </a:solidFill>
              </a:rPr>
              <a:t>Church treasurers embracing digital transformation together, one click at a time</a:t>
            </a:r>
          </a:p>
          <a:p>
            <a:endParaRPr lang="en-GB" sz="800" dirty="0"/>
          </a:p>
          <a:p>
            <a:r>
              <a:rPr lang="en-GB" b="1" dirty="0"/>
              <a:t>BUC   |   NEC   |   SEC   |   IM   |   SM   |   WM</a:t>
            </a:r>
          </a:p>
          <a:p>
            <a:r>
              <a:rPr lang="en-GB" dirty="0"/>
              <a:t>17-19 May 2024</a:t>
            </a: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2B911E1A-FC96-06FD-F541-7894319566F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28" y="1439838"/>
            <a:ext cx="1421653" cy="734030"/>
          </a:xfrm>
          <a:prstGeom prst="rect">
            <a:avLst/>
          </a:prstGeom>
        </p:spPr>
      </p:pic>
      <p:pic>
        <p:nvPicPr>
          <p:cNvPr id="11" name="Google Shape;445;p71">
            <a:extLst>
              <a:ext uri="{FF2B5EF4-FFF2-40B4-BE49-F238E27FC236}">
                <a16:creationId xmlns:a16="http://schemas.microsoft.com/office/drawing/2014/main" id="{879087F6-7DF3-7E45-3515-2216DF96C6F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0381" y="959249"/>
            <a:ext cx="2758869" cy="135279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13325B-D8B5-AC63-1E4B-3CDBD90829AD}"/>
              </a:ext>
            </a:extLst>
          </p:cNvPr>
          <p:cNvSpPr txBox="1"/>
          <p:nvPr/>
        </p:nvSpPr>
        <p:spPr>
          <a:xfrm>
            <a:off x="3466416" y="1901567"/>
            <a:ext cx="244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Treasury </a:t>
            </a:r>
            <a:r>
              <a:rPr lang="en-GB" dirty="0" smtClean="0">
                <a:solidFill>
                  <a:schemeClr val="bg1"/>
                </a:solidFill>
              </a:rPr>
              <a:t>Module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6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1F6D-933C-E199-4E6C-ACF1B0837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79918"/>
            <a:ext cx="8425510" cy="1334278"/>
          </a:xfrm>
        </p:spPr>
        <p:txBody>
          <a:bodyPr/>
          <a:lstStyle/>
          <a:p>
            <a:pPr algn="ctr"/>
            <a:r>
              <a:rPr lang="en-US" b="1" dirty="0" smtClean="0"/>
              <a:t>Select correct department for Restricted funds</a:t>
            </a:r>
            <a:endParaRPr lang="en-GB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6" y="1838131"/>
            <a:ext cx="10366310" cy="4265808"/>
          </a:xfrm>
        </p:spPr>
      </p:pic>
    </p:spTree>
    <p:extLst>
      <p:ext uri="{BB962C8B-B14F-4D97-AF65-F5344CB8AC3E}">
        <p14:creationId xmlns:p14="http://schemas.microsoft.com/office/powerpoint/2010/main" val="15027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9D49-05FA-6C7C-66DA-4A8C4750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14604"/>
            <a:ext cx="8080310" cy="1390261"/>
          </a:xfrm>
        </p:spPr>
        <p:txBody>
          <a:bodyPr/>
          <a:lstStyle/>
          <a:p>
            <a:pPr algn="ctr"/>
            <a:r>
              <a:rPr lang="en-US" b="1" dirty="0" smtClean="0"/>
              <a:t>Mistake happens how to edit an entry</a:t>
            </a:r>
            <a:endParaRPr lang="en-GB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4864"/>
            <a:ext cx="9685176" cy="454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8014963" cy="765110"/>
          </a:xfrm>
        </p:spPr>
        <p:txBody>
          <a:bodyPr/>
          <a:lstStyle/>
          <a:p>
            <a:pPr algn="ctr"/>
            <a:r>
              <a:rPr lang="en-US" b="1" dirty="0" smtClean="0"/>
              <a:t>To Delete an entry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37926"/>
            <a:ext cx="7651069" cy="333106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1334278"/>
            <a:ext cx="10058367" cy="47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81134"/>
            <a:ext cx="8434841" cy="690465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How to close the Batch</a:t>
            </a:r>
            <a:endParaRPr lang="en-GB" sz="4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00604"/>
            <a:ext cx="8752081" cy="336838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7" y="1371421"/>
            <a:ext cx="10580913" cy="47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8462832" cy="1600200"/>
          </a:xfrm>
        </p:spPr>
        <p:txBody>
          <a:bodyPr/>
          <a:lstStyle/>
          <a:p>
            <a:r>
              <a:rPr lang="en-US" dirty="0" smtClean="0"/>
              <a:t>Close off the Batch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87216"/>
            <a:ext cx="8528147" cy="318177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4" y="2155371"/>
            <a:ext cx="10496939" cy="40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106645" cy="681135"/>
          </a:xfrm>
        </p:spPr>
        <p:txBody>
          <a:bodyPr/>
          <a:lstStyle/>
          <a:p>
            <a:pPr algn="ctr"/>
            <a:r>
              <a:rPr lang="en-US" b="1" dirty="0" smtClean="0"/>
              <a:t>How to View your Receipts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87216"/>
            <a:ext cx="9237273" cy="318177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427584"/>
            <a:ext cx="9874123" cy="477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21298"/>
            <a:ext cx="10030375" cy="858416"/>
          </a:xfrm>
        </p:spPr>
        <p:txBody>
          <a:bodyPr/>
          <a:lstStyle/>
          <a:p>
            <a:pPr algn="ctr"/>
            <a:r>
              <a:rPr lang="en-US" b="1" dirty="0" smtClean="0"/>
              <a:t>Look of the Receipts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8657"/>
            <a:ext cx="10095690" cy="381158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1222311"/>
            <a:ext cx="10095691" cy="490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4B-90E0-2A4F-8267-96FA844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540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to record income in ACMS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201307"/>
            <a:ext cx="10515600" cy="480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E80DD-4487-2FD7-2C46-DE4A4BE12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914" y="205274"/>
            <a:ext cx="9231086" cy="877078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Receipt Tithes/Offerings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2CBA40-73B0-9957-0E9E-6774AF9726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FF220-F1EB-540D-5979-DE21649FFFA3}"/>
              </a:ext>
            </a:extLst>
          </p:cNvPr>
          <p:cNvSpPr txBox="1"/>
          <p:nvPr/>
        </p:nvSpPr>
        <p:spPr>
          <a:xfrm>
            <a:off x="2861667" y="6391275"/>
            <a:ext cx="6468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bg1"/>
                </a:solidFill>
                <a:effectLst/>
              </a:rPr>
              <a:t>Church treasurers embracing digital transformation together, one click at a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02" y="1334278"/>
            <a:ext cx="10030408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19972-A98F-1FE6-1AD5-76A4E51E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967"/>
            <a:ext cx="10515600" cy="116632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Click Create a New Batch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2981"/>
            <a:ext cx="10515600" cy="4926562"/>
          </a:xfrm>
        </p:spPr>
      </p:pic>
    </p:spTree>
    <p:extLst>
      <p:ext uri="{BB962C8B-B14F-4D97-AF65-F5344CB8AC3E}">
        <p14:creationId xmlns:p14="http://schemas.microsoft.com/office/powerpoint/2010/main" val="28429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C582-D191-C3ED-CFE5-AD012902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9919"/>
            <a:ext cx="10515600" cy="106369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Select an appropriate Batch</a:t>
            </a:r>
            <a:endParaRPr lang="en-GB" sz="4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0676A-B083-EC22-44B1-4530F7167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1" y="1671680"/>
            <a:ext cx="10515599" cy="457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2F1C-3B89-9CA4-680B-A6A38BD0B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91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Select the Batch then Click Capture</a:t>
            </a:r>
            <a:endParaRPr lang="en-GB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0" y="1726163"/>
            <a:ext cx="10691327" cy="4506686"/>
          </a:xfrm>
        </p:spPr>
      </p:pic>
    </p:spTree>
    <p:extLst>
      <p:ext uri="{BB962C8B-B14F-4D97-AF65-F5344CB8AC3E}">
        <p14:creationId xmlns:p14="http://schemas.microsoft.com/office/powerpoint/2010/main" val="11709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C68-C557-F58C-C81A-EFAD4818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7283"/>
            <a:ext cx="10515600" cy="951721"/>
          </a:xfrm>
        </p:spPr>
        <p:txBody>
          <a:bodyPr/>
          <a:lstStyle/>
          <a:p>
            <a:pPr algn="ctr"/>
            <a:r>
              <a:rPr lang="en-US" b="1" dirty="0" smtClean="0"/>
              <a:t>Populate as appropriate</a:t>
            </a:r>
            <a:endParaRPr lang="en-GB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6" y="1129004"/>
            <a:ext cx="10814212" cy="4851918"/>
          </a:xfrm>
        </p:spPr>
      </p:pic>
    </p:spTree>
    <p:extLst>
      <p:ext uri="{BB962C8B-B14F-4D97-AF65-F5344CB8AC3E}">
        <p14:creationId xmlns:p14="http://schemas.microsoft.com/office/powerpoint/2010/main" val="32580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FDC3-6599-A75C-3DE1-5DB32624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Save the Line/ once finish Save receipt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27560"/>
            <a:ext cx="10515599" cy="492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9D49-05FA-6C7C-66DA-4A8C4750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406849" cy="112900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Restricted Local offerings use 55 category </a:t>
            </a:r>
            <a:endParaRPr lang="en-GB" sz="36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5" b="23015"/>
          <a:stretch>
            <a:fillRect/>
          </a:stretch>
        </p:blipFill>
        <p:spPr>
          <a:xfrm>
            <a:off x="839788" y="1754155"/>
            <a:ext cx="9965061" cy="4226767"/>
          </a:xfrm>
        </p:spPr>
      </p:pic>
    </p:spTree>
    <p:extLst>
      <p:ext uri="{BB962C8B-B14F-4D97-AF65-F5344CB8AC3E}">
        <p14:creationId xmlns:p14="http://schemas.microsoft.com/office/powerpoint/2010/main" val="27800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7me Colour Palett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D52A1"/>
      </a:accent1>
      <a:accent2>
        <a:srgbClr val="000000"/>
      </a:accent2>
      <a:accent3>
        <a:srgbClr val="FFFFFF"/>
      </a:accent3>
      <a:accent4>
        <a:srgbClr val="EFEFEF"/>
      </a:accent4>
      <a:accent5>
        <a:srgbClr val="D2D2D2"/>
      </a:accent5>
      <a:accent6>
        <a:srgbClr val="70707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</TotalTime>
  <Words>123</Words>
  <Application>Microsoft Office PowerPoint</Application>
  <PresentationFormat>Widescreen</PresentationFormat>
  <Paragraphs>23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 +       Implementation Weekend</vt:lpstr>
      <vt:lpstr>How to record income in ACMS</vt:lpstr>
      <vt:lpstr>Click on Receipt Tithes/Offerings</vt:lpstr>
      <vt:lpstr>Click Create a New Batch</vt:lpstr>
      <vt:lpstr>Select an appropriate Batch</vt:lpstr>
      <vt:lpstr>Select the Batch then Click Capture</vt:lpstr>
      <vt:lpstr>Populate as appropriate</vt:lpstr>
      <vt:lpstr>Save the Line/ once finish Save receipt</vt:lpstr>
      <vt:lpstr>Restricted Local offerings use 55 category </vt:lpstr>
      <vt:lpstr>Select correct department for Restricted funds</vt:lpstr>
      <vt:lpstr>Mistake happens how to edit an entry</vt:lpstr>
      <vt:lpstr>To Delete an entry</vt:lpstr>
      <vt:lpstr>How to close the Batch</vt:lpstr>
      <vt:lpstr>Close off the Batch</vt:lpstr>
      <vt:lpstr>How to View your Receipts</vt:lpstr>
      <vt:lpstr>Look of the Receipts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ACMS +           information meeting for Pastors</dc:title>
  <dc:creator>Wederly Aguiar</dc:creator>
  <cp:lastModifiedBy>Sibhekinkosi Masuku</cp:lastModifiedBy>
  <cp:revision>16</cp:revision>
  <dcterms:created xsi:type="dcterms:W3CDTF">2024-04-08T11:04:22Z</dcterms:created>
  <dcterms:modified xsi:type="dcterms:W3CDTF">2024-05-17T16:52:08Z</dcterms:modified>
</cp:coreProperties>
</file>